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 id="2147483686" r:id="rId5"/>
  </p:sldMasterIdLst>
  <p:notesMasterIdLst>
    <p:notesMasterId r:id="rId64"/>
  </p:notesMasterIdLst>
  <p:sldIdLst>
    <p:sldId id="268" r:id="rId6"/>
    <p:sldId id="370" r:id="rId7"/>
    <p:sldId id="258" r:id="rId8"/>
    <p:sldId id="260" r:id="rId9"/>
    <p:sldId id="371" r:id="rId10"/>
    <p:sldId id="261" r:id="rId11"/>
    <p:sldId id="262" r:id="rId12"/>
    <p:sldId id="263" r:id="rId13"/>
    <p:sldId id="264" r:id="rId14"/>
    <p:sldId id="372" r:id="rId15"/>
    <p:sldId id="373" r:id="rId16"/>
    <p:sldId id="266" r:id="rId17"/>
    <p:sldId id="267" r:id="rId18"/>
    <p:sldId id="368" r:id="rId19"/>
    <p:sldId id="269" r:id="rId20"/>
    <p:sldId id="270" r:id="rId21"/>
    <p:sldId id="271" r:id="rId22"/>
    <p:sldId id="272" r:id="rId23"/>
    <p:sldId id="273" r:id="rId24"/>
    <p:sldId id="274" r:id="rId25"/>
    <p:sldId id="275" r:id="rId26"/>
    <p:sldId id="276" r:id="rId27"/>
    <p:sldId id="277" r:id="rId28"/>
    <p:sldId id="279" r:id="rId29"/>
    <p:sldId id="280" r:id="rId30"/>
    <p:sldId id="281" r:id="rId31"/>
    <p:sldId id="282" r:id="rId32"/>
    <p:sldId id="283" r:id="rId33"/>
    <p:sldId id="284" r:id="rId34"/>
    <p:sldId id="285" r:id="rId35"/>
    <p:sldId id="286" r:id="rId36"/>
    <p:sldId id="288" r:id="rId37"/>
    <p:sldId id="289" r:id="rId38"/>
    <p:sldId id="290" r:id="rId39"/>
    <p:sldId id="291" r:id="rId40"/>
    <p:sldId id="292" r:id="rId41"/>
    <p:sldId id="294" r:id="rId42"/>
    <p:sldId id="321" r:id="rId43"/>
    <p:sldId id="322" r:id="rId44"/>
    <p:sldId id="323" r:id="rId45"/>
    <p:sldId id="293" r:id="rId46"/>
    <p:sldId id="295" r:id="rId47"/>
    <p:sldId id="297" r:id="rId48"/>
    <p:sldId id="302" r:id="rId49"/>
    <p:sldId id="303" r:id="rId50"/>
    <p:sldId id="304" r:id="rId51"/>
    <p:sldId id="305" r:id="rId52"/>
    <p:sldId id="306" r:id="rId53"/>
    <p:sldId id="307" r:id="rId54"/>
    <p:sldId id="308" r:id="rId55"/>
    <p:sldId id="309" r:id="rId56"/>
    <p:sldId id="310" r:id="rId57"/>
    <p:sldId id="311" r:id="rId58"/>
    <p:sldId id="369" r:id="rId59"/>
    <p:sldId id="313" r:id="rId60"/>
    <p:sldId id="314" r:id="rId61"/>
    <p:sldId id="315" r:id="rId62"/>
    <p:sldId id="32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8" d="100"/>
          <a:sy n="58" d="100"/>
        </p:scale>
        <p:origin x="96" y="1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diagrams/_rels/data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1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2.svg"/></Relationships>
</file>

<file path=ppt/diagrams/_rels/data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ata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2.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E6A8D4-93D8-4254-B052-A8BDA059C9B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DFCCB2E-6C18-4EA3-BA56-8E645F4F0E2F}">
      <dgm:prSet/>
      <dgm:spPr/>
      <dgm:t>
        <a:bodyPr/>
        <a:lstStyle/>
        <a:p>
          <a:r>
            <a:rPr lang="en-US" dirty="0"/>
            <a:t>Database designers interview prospective database users to understand and document data requirements</a:t>
          </a:r>
        </a:p>
      </dgm:t>
    </dgm:pt>
    <dgm:pt modelId="{6837CF27-29FC-4593-8627-0D4C9CB5E34C}" type="parTrans" cxnId="{475A1ACB-C7C9-46BD-A3A3-435ACDC5DFF4}">
      <dgm:prSet/>
      <dgm:spPr/>
      <dgm:t>
        <a:bodyPr/>
        <a:lstStyle/>
        <a:p>
          <a:endParaRPr lang="en-US"/>
        </a:p>
      </dgm:t>
    </dgm:pt>
    <dgm:pt modelId="{9455D609-1607-44A3-BCED-E74DF77BEE01}" type="sibTrans" cxnId="{475A1ACB-C7C9-46BD-A3A3-435ACDC5DFF4}">
      <dgm:prSet/>
      <dgm:spPr/>
      <dgm:t>
        <a:bodyPr/>
        <a:lstStyle/>
        <a:p>
          <a:endParaRPr lang="en-US"/>
        </a:p>
      </dgm:t>
    </dgm:pt>
    <dgm:pt modelId="{CEA506E2-205C-4FCF-85A0-3442647CF23F}">
      <dgm:prSet/>
      <dgm:spPr/>
      <dgm:t>
        <a:bodyPr/>
        <a:lstStyle/>
        <a:p>
          <a:r>
            <a:rPr lang="en-US" dirty="0"/>
            <a:t>Result: data requirements</a:t>
          </a:r>
        </a:p>
      </dgm:t>
    </dgm:pt>
    <dgm:pt modelId="{0F0FA814-0C2C-4DE4-B4B6-159D5370D37D}" type="parTrans" cxnId="{302CA62E-2D4F-4524-B474-919E4ADA706C}">
      <dgm:prSet/>
      <dgm:spPr/>
      <dgm:t>
        <a:bodyPr/>
        <a:lstStyle/>
        <a:p>
          <a:endParaRPr lang="en-US"/>
        </a:p>
      </dgm:t>
    </dgm:pt>
    <dgm:pt modelId="{AB944594-01DA-436F-BAF1-B8D698F67869}" type="sibTrans" cxnId="{302CA62E-2D4F-4524-B474-919E4ADA706C}">
      <dgm:prSet/>
      <dgm:spPr/>
      <dgm:t>
        <a:bodyPr/>
        <a:lstStyle/>
        <a:p>
          <a:endParaRPr lang="en-US"/>
        </a:p>
      </dgm:t>
    </dgm:pt>
    <dgm:pt modelId="{E5519B31-5AAC-4528-853C-A6B4E1A47603}">
      <dgm:prSet/>
      <dgm:spPr/>
      <dgm:t>
        <a:bodyPr/>
        <a:lstStyle/>
        <a:p>
          <a:r>
            <a:rPr lang="en-US"/>
            <a:t>Functional requirements of the application</a:t>
          </a:r>
          <a:endParaRPr lang="en-US" dirty="0"/>
        </a:p>
      </dgm:t>
    </dgm:pt>
    <dgm:pt modelId="{FA747738-E776-4F15-97A6-7B1640BDB45E}" type="parTrans" cxnId="{3923C9B1-9A79-4AFA-B289-DA17238EC280}">
      <dgm:prSet/>
      <dgm:spPr/>
      <dgm:t>
        <a:bodyPr/>
        <a:lstStyle/>
        <a:p>
          <a:endParaRPr lang="en-US"/>
        </a:p>
      </dgm:t>
    </dgm:pt>
    <dgm:pt modelId="{E7604376-018D-4168-90EC-F35DD5BE2FF1}" type="sibTrans" cxnId="{3923C9B1-9A79-4AFA-B289-DA17238EC280}">
      <dgm:prSet/>
      <dgm:spPr/>
      <dgm:t>
        <a:bodyPr/>
        <a:lstStyle/>
        <a:p>
          <a:endParaRPr lang="en-US"/>
        </a:p>
      </dgm:t>
    </dgm:pt>
    <dgm:pt modelId="{7B01BACD-3978-4430-A94F-51E00646FB18}" type="pres">
      <dgm:prSet presAssocID="{8BE6A8D4-93D8-4254-B052-A8BDA059C9B9}" presName="vert0" presStyleCnt="0">
        <dgm:presLayoutVars>
          <dgm:dir/>
          <dgm:animOne val="branch"/>
          <dgm:animLvl val="lvl"/>
        </dgm:presLayoutVars>
      </dgm:prSet>
      <dgm:spPr/>
    </dgm:pt>
    <dgm:pt modelId="{A99E6B5E-EB3E-4E4A-A097-816227BD02D9}" type="pres">
      <dgm:prSet presAssocID="{6DFCCB2E-6C18-4EA3-BA56-8E645F4F0E2F}" presName="thickLine" presStyleLbl="alignNode1" presStyleIdx="0" presStyleCnt="3"/>
      <dgm:spPr/>
    </dgm:pt>
    <dgm:pt modelId="{2B67288D-7E91-4D22-B415-2C934EB87452}" type="pres">
      <dgm:prSet presAssocID="{6DFCCB2E-6C18-4EA3-BA56-8E645F4F0E2F}" presName="horz1" presStyleCnt="0"/>
      <dgm:spPr/>
    </dgm:pt>
    <dgm:pt modelId="{2811EC2B-1FA5-4494-A31F-BC481A9E17E8}" type="pres">
      <dgm:prSet presAssocID="{6DFCCB2E-6C18-4EA3-BA56-8E645F4F0E2F}" presName="tx1" presStyleLbl="revTx" presStyleIdx="0" presStyleCnt="3"/>
      <dgm:spPr/>
    </dgm:pt>
    <dgm:pt modelId="{4DDC6D24-8D99-4419-9531-5FF7A002E461}" type="pres">
      <dgm:prSet presAssocID="{6DFCCB2E-6C18-4EA3-BA56-8E645F4F0E2F}" presName="vert1" presStyleCnt="0"/>
      <dgm:spPr/>
    </dgm:pt>
    <dgm:pt modelId="{B3398CA4-6890-4C32-BFAE-1326BE76B7C8}" type="pres">
      <dgm:prSet presAssocID="{CEA506E2-205C-4FCF-85A0-3442647CF23F}" presName="thickLine" presStyleLbl="alignNode1" presStyleIdx="1" presStyleCnt="3"/>
      <dgm:spPr/>
    </dgm:pt>
    <dgm:pt modelId="{D055FA57-8759-481C-BD4B-63FA2AF8333E}" type="pres">
      <dgm:prSet presAssocID="{CEA506E2-205C-4FCF-85A0-3442647CF23F}" presName="horz1" presStyleCnt="0"/>
      <dgm:spPr/>
    </dgm:pt>
    <dgm:pt modelId="{8275A5A8-CB3B-42A8-8BBA-A80C1C4DB351}" type="pres">
      <dgm:prSet presAssocID="{CEA506E2-205C-4FCF-85A0-3442647CF23F}" presName="tx1" presStyleLbl="revTx" presStyleIdx="1" presStyleCnt="3"/>
      <dgm:spPr/>
    </dgm:pt>
    <dgm:pt modelId="{4AF385A4-96D9-4EC9-80CA-06E821435E47}" type="pres">
      <dgm:prSet presAssocID="{CEA506E2-205C-4FCF-85A0-3442647CF23F}" presName="vert1" presStyleCnt="0"/>
      <dgm:spPr/>
    </dgm:pt>
    <dgm:pt modelId="{FE3281B9-64CD-4170-85B9-20FCC94D2338}" type="pres">
      <dgm:prSet presAssocID="{E5519B31-5AAC-4528-853C-A6B4E1A47603}" presName="thickLine" presStyleLbl="alignNode1" presStyleIdx="2" presStyleCnt="3"/>
      <dgm:spPr/>
    </dgm:pt>
    <dgm:pt modelId="{78F7EF5F-6DBF-4ADB-A048-FBF06335D24F}" type="pres">
      <dgm:prSet presAssocID="{E5519B31-5AAC-4528-853C-A6B4E1A47603}" presName="horz1" presStyleCnt="0"/>
      <dgm:spPr/>
    </dgm:pt>
    <dgm:pt modelId="{B9F7BFC1-AC28-48BC-8737-250BB5FC6A6A}" type="pres">
      <dgm:prSet presAssocID="{E5519B31-5AAC-4528-853C-A6B4E1A47603}" presName="tx1" presStyleLbl="revTx" presStyleIdx="2" presStyleCnt="3"/>
      <dgm:spPr/>
    </dgm:pt>
    <dgm:pt modelId="{53437EA1-1042-48AE-943C-5BC9DB8CE719}" type="pres">
      <dgm:prSet presAssocID="{E5519B31-5AAC-4528-853C-A6B4E1A47603}" presName="vert1" presStyleCnt="0"/>
      <dgm:spPr/>
    </dgm:pt>
  </dgm:ptLst>
  <dgm:cxnLst>
    <dgm:cxn modelId="{8869942C-ED74-43A1-955B-71F10502DAB4}" type="presOf" srcId="{6DFCCB2E-6C18-4EA3-BA56-8E645F4F0E2F}" destId="{2811EC2B-1FA5-4494-A31F-BC481A9E17E8}" srcOrd="0" destOrd="0" presId="urn:microsoft.com/office/officeart/2008/layout/LinedList"/>
    <dgm:cxn modelId="{302CA62E-2D4F-4524-B474-919E4ADA706C}" srcId="{8BE6A8D4-93D8-4254-B052-A8BDA059C9B9}" destId="{CEA506E2-205C-4FCF-85A0-3442647CF23F}" srcOrd="1" destOrd="0" parTransId="{0F0FA814-0C2C-4DE4-B4B6-159D5370D37D}" sibTransId="{AB944594-01DA-436F-BAF1-B8D698F67869}"/>
    <dgm:cxn modelId="{4D062932-05C9-4309-B51D-0DE8EE783BA6}" type="presOf" srcId="{CEA506E2-205C-4FCF-85A0-3442647CF23F}" destId="{8275A5A8-CB3B-42A8-8BBA-A80C1C4DB351}" srcOrd="0" destOrd="0" presId="urn:microsoft.com/office/officeart/2008/layout/LinedList"/>
    <dgm:cxn modelId="{30C5503F-D36D-4AF6-89D9-A144AC934D3C}" type="presOf" srcId="{E5519B31-5AAC-4528-853C-A6B4E1A47603}" destId="{B9F7BFC1-AC28-48BC-8737-250BB5FC6A6A}" srcOrd="0" destOrd="0" presId="urn:microsoft.com/office/officeart/2008/layout/LinedList"/>
    <dgm:cxn modelId="{0A6B0CA7-8020-4716-B7B5-3A3F938DEDDD}" type="presOf" srcId="{8BE6A8D4-93D8-4254-B052-A8BDA059C9B9}" destId="{7B01BACD-3978-4430-A94F-51E00646FB18}" srcOrd="0" destOrd="0" presId="urn:microsoft.com/office/officeart/2008/layout/LinedList"/>
    <dgm:cxn modelId="{3923C9B1-9A79-4AFA-B289-DA17238EC280}" srcId="{8BE6A8D4-93D8-4254-B052-A8BDA059C9B9}" destId="{E5519B31-5AAC-4528-853C-A6B4E1A47603}" srcOrd="2" destOrd="0" parTransId="{FA747738-E776-4F15-97A6-7B1640BDB45E}" sibTransId="{E7604376-018D-4168-90EC-F35DD5BE2FF1}"/>
    <dgm:cxn modelId="{475A1ACB-C7C9-46BD-A3A3-435ACDC5DFF4}" srcId="{8BE6A8D4-93D8-4254-B052-A8BDA059C9B9}" destId="{6DFCCB2E-6C18-4EA3-BA56-8E645F4F0E2F}" srcOrd="0" destOrd="0" parTransId="{6837CF27-29FC-4593-8627-0D4C9CB5E34C}" sibTransId="{9455D609-1607-44A3-BCED-E74DF77BEE01}"/>
    <dgm:cxn modelId="{14659A37-D831-4A1F-83FC-F18BAD85C7E1}" type="presParOf" srcId="{7B01BACD-3978-4430-A94F-51E00646FB18}" destId="{A99E6B5E-EB3E-4E4A-A097-816227BD02D9}" srcOrd="0" destOrd="0" presId="urn:microsoft.com/office/officeart/2008/layout/LinedList"/>
    <dgm:cxn modelId="{48DD1353-A628-4047-88AB-ACBAB2D1B1BB}" type="presParOf" srcId="{7B01BACD-3978-4430-A94F-51E00646FB18}" destId="{2B67288D-7E91-4D22-B415-2C934EB87452}" srcOrd="1" destOrd="0" presId="urn:microsoft.com/office/officeart/2008/layout/LinedList"/>
    <dgm:cxn modelId="{E7962A6F-1C6F-407A-9C16-DC717B697281}" type="presParOf" srcId="{2B67288D-7E91-4D22-B415-2C934EB87452}" destId="{2811EC2B-1FA5-4494-A31F-BC481A9E17E8}" srcOrd="0" destOrd="0" presId="urn:microsoft.com/office/officeart/2008/layout/LinedList"/>
    <dgm:cxn modelId="{9B92381C-7374-456A-BE09-26F1426DFC3F}" type="presParOf" srcId="{2B67288D-7E91-4D22-B415-2C934EB87452}" destId="{4DDC6D24-8D99-4419-9531-5FF7A002E461}" srcOrd="1" destOrd="0" presId="urn:microsoft.com/office/officeart/2008/layout/LinedList"/>
    <dgm:cxn modelId="{3AE2483C-11E7-4329-8FF4-E8C29E2C911C}" type="presParOf" srcId="{7B01BACD-3978-4430-A94F-51E00646FB18}" destId="{B3398CA4-6890-4C32-BFAE-1326BE76B7C8}" srcOrd="2" destOrd="0" presId="urn:microsoft.com/office/officeart/2008/layout/LinedList"/>
    <dgm:cxn modelId="{45897C5C-5126-4164-A36B-79C66B09B1B6}" type="presParOf" srcId="{7B01BACD-3978-4430-A94F-51E00646FB18}" destId="{D055FA57-8759-481C-BD4B-63FA2AF8333E}" srcOrd="3" destOrd="0" presId="urn:microsoft.com/office/officeart/2008/layout/LinedList"/>
    <dgm:cxn modelId="{987A0A7E-92AA-45FD-8468-4C0067728D96}" type="presParOf" srcId="{D055FA57-8759-481C-BD4B-63FA2AF8333E}" destId="{8275A5A8-CB3B-42A8-8BBA-A80C1C4DB351}" srcOrd="0" destOrd="0" presId="urn:microsoft.com/office/officeart/2008/layout/LinedList"/>
    <dgm:cxn modelId="{CAF6C1F4-E1B3-4C04-BEBD-1640BC99C417}" type="presParOf" srcId="{D055FA57-8759-481C-BD4B-63FA2AF8333E}" destId="{4AF385A4-96D9-4EC9-80CA-06E821435E47}" srcOrd="1" destOrd="0" presId="urn:microsoft.com/office/officeart/2008/layout/LinedList"/>
    <dgm:cxn modelId="{9193A863-2147-47FD-8E43-8A21F22E88B3}" type="presParOf" srcId="{7B01BACD-3978-4430-A94F-51E00646FB18}" destId="{FE3281B9-64CD-4170-85B9-20FCC94D2338}" srcOrd="4" destOrd="0" presId="urn:microsoft.com/office/officeart/2008/layout/LinedList"/>
    <dgm:cxn modelId="{BB874E9F-AC6F-4F32-8610-16E690941DC0}" type="presParOf" srcId="{7B01BACD-3978-4430-A94F-51E00646FB18}" destId="{78F7EF5F-6DBF-4ADB-A048-FBF06335D24F}" srcOrd="5" destOrd="0" presId="urn:microsoft.com/office/officeart/2008/layout/LinedList"/>
    <dgm:cxn modelId="{1DA0DCE3-8923-4D35-ADD1-2D04D6DBC341}" type="presParOf" srcId="{78F7EF5F-6DBF-4ADB-A048-FBF06335D24F}" destId="{B9F7BFC1-AC28-48BC-8737-250BB5FC6A6A}" srcOrd="0" destOrd="0" presId="urn:microsoft.com/office/officeart/2008/layout/LinedList"/>
    <dgm:cxn modelId="{62E3F127-AC18-419E-B163-92DD58843B34}" type="presParOf" srcId="{78F7EF5F-6DBF-4ADB-A048-FBF06335D24F}" destId="{53437EA1-1042-48AE-943C-5BC9DB8CE71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FA1D4E-82E6-4415-AB4C-4C94E27E0500}"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D3A8CBF9-CADA-44E3-B7A0-B129B228048F}">
      <dgm:prSet/>
      <dgm:spPr/>
      <dgm:t>
        <a:bodyPr/>
        <a:lstStyle/>
        <a:p>
          <a:r>
            <a:rPr lang="en-US"/>
            <a:t>When an attribute of one entity type refers to another entity type</a:t>
          </a:r>
        </a:p>
      </dgm:t>
    </dgm:pt>
    <dgm:pt modelId="{3DC41EC4-E2CD-4644-B9C5-1440F2B1C66C}" type="parTrans" cxnId="{25E977C1-58F1-4D4C-B5D1-E590F689A057}">
      <dgm:prSet/>
      <dgm:spPr/>
      <dgm:t>
        <a:bodyPr/>
        <a:lstStyle/>
        <a:p>
          <a:endParaRPr lang="en-US"/>
        </a:p>
      </dgm:t>
    </dgm:pt>
    <dgm:pt modelId="{1CCE0FED-4701-472E-9143-C2A6D533049A}" type="sibTrans" cxnId="{25E977C1-58F1-4D4C-B5D1-E590F689A057}">
      <dgm:prSet/>
      <dgm:spPr/>
      <dgm:t>
        <a:bodyPr/>
        <a:lstStyle/>
        <a:p>
          <a:endParaRPr lang="en-US"/>
        </a:p>
      </dgm:t>
    </dgm:pt>
    <dgm:pt modelId="{38DA27B5-3352-4BC9-8CF9-6D03D9014703}">
      <dgm:prSet/>
      <dgm:spPr/>
      <dgm:t>
        <a:bodyPr/>
        <a:lstStyle/>
        <a:p>
          <a:r>
            <a:rPr lang="en-US"/>
            <a:t>Represent references as relationships not attributes</a:t>
          </a:r>
        </a:p>
      </dgm:t>
    </dgm:pt>
    <dgm:pt modelId="{8B918254-1970-49AD-8EE5-48A8880CF419}" type="parTrans" cxnId="{386175FC-3068-4933-B128-5F33AD460F75}">
      <dgm:prSet/>
      <dgm:spPr/>
      <dgm:t>
        <a:bodyPr/>
        <a:lstStyle/>
        <a:p>
          <a:endParaRPr lang="en-US"/>
        </a:p>
      </dgm:t>
    </dgm:pt>
    <dgm:pt modelId="{7A3E98C1-5E1B-4E23-9992-2C365C7D7A29}" type="sibTrans" cxnId="{386175FC-3068-4933-B128-5F33AD460F75}">
      <dgm:prSet/>
      <dgm:spPr/>
      <dgm:t>
        <a:bodyPr/>
        <a:lstStyle/>
        <a:p>
          <a:endParaRPr lang="en-US"/>
        </a:p>
      </dgm:t>
    </dgm:pt>
    <dgm:pt modelId="{C5C6E05D-F359-4564-BAED-90C4DD35B6B2}">
      <dgm:prSet/>
      <dgm:spPr/>
      <dgm:t>
        <a:bodyPr/>
        <a:lstStyle/>
        <a:p>
          <a:r>
            <a:rPr lang="en-US" b="1"/>
            <a:t>Relationships</a:t>
          </a:r>
          <a:r>
            <a:rPr lang="en-US"/>
            <a:t> illustrate the association between two entities. </a:t>
          </a:r>
        </a:p>
      </dgm:t>
    </dgm:pt>
    <dgm:pt modelId="{2C6E8CEB-84AA-45DD-B3C2-F68DAA96EE9F}" type="parTrans" cxnId="{1E19FB2D-2C4F-4E6F-95E1-F0C2223F2E3C}">
      <dgm:prSet/>
      <dgm:spPr/>
      <dgm:t>
        <a:bodyPr/>
        <a:lstStyle/>
        <a:p>
          <a:endParaRPr lang="en-US"/>
        </a:p>
      </dgm:t>
    </dgm:pt>
    <dgm:pt modelId="{4D16D5CC-A14F-4123-8271-72085D0E7A0F}" type="sibTrans" cxnId="{1E19FB2D-2C4F-4E6F-95E1-F0C2223F2E3C}">
      <dgm:prSet/>
      <dgm:spPr/>
      <dgm:t>
        <a:bodyPr/>
        <a:lstStyle/>
        <a:p>
          <a:endParaRPr lang="en-US"/>
        </a:p>
      </dgm:t>
    </dgm:pt>
    <dgm:pt modelId="{C1A1A2E7-4E04-4D03-A914-17C1F06F1923}">
      <dgm:prSet/>
      <dgm:spPr/>
      <dgm:t>
        <a:bodyPr/>
        <a:lstStyle/>
        <a:p>
          <a:r>
            <a:rPr lang="en-US"/>
            <a:t>Usually, each relationship has a name, expressed as a verb. This describes what kind of relationship connects the objects.</a:t>
          </a:r>
        </a:p>
      </dgm:t>
    </dgm:pt>
    <dgm:pt modelId="{D92B0863-C259-438D-BD1C-00F780AD0019}" type="parTrans" cxnId="{E79448D4-ED87-49EE-8DD6-CF1AD2781C00}">
      <dgm:prSet/>
      <dgm:spPr/>
      <dgm:t>
        <a:bodyPr/>
        <a:lstStyle/>
        <a:p>
          <a:endParaRPr lang="en-US"/>
        </a:p>
      </dgm:t>
    </dgm:pt>
    <dgm:pt modelId="{611C386C-C2D1-4E19-A923-B220A3099C31}" type="sibTrans" cxnId="{E79448D4-ED87-49EE-8DD6-CF1AD2781C00}">
      <dgm:prSet/>
      <dgm:spPr/>
      <dgm:t>
        <a:bodyPr/>
        <a:lstStyle/>
        <a:p>
          <a:endParaRPr lang="en-US"/>
        </a:p>
      </dgm:t>
    </dgm:pt>
    <dgm:pt modelId="{EECE6D60-C716-4E50-BAD9-82EA334B25CB}" type="pres">
      <dgm:prSet presAssocID="{F4FA1D4E-82E6-4415-AB4C-4C94E27E0500}" presName="root" presStyleCnt="0">
        <dgm:presLayoutVars>
          <dgm:dir/>
          <dgm:resizeHandles val="exact"/>
        </dgm:presLayoutVars>
      </dgm:prSet>
      <dgm:spPr/>
    </dgm:pt>
    <dgm:pt modelId="{5FE8B498-7C3C-4F98-A2BD-6EEB74B00765}" type="pres">
      <dgm:prSet presAssocID="{D3A8CBF9-CADA-44E3-B7A0-B129B228048F}" presName="compNode" presStyleCnt="0"/>
      <dgm:spPr/>
    </dgm:pt>
    <dgm:pt modelId="{AE6F0AAA-32E2-416F-81D4-2F7BCC8DEBE7}" type="pres">
      <dgm:prSet presAssocID="{D3A8CBF9-CADA-44E3-B7A0-B129B228048F}" presName="bgRect" presStyleLbl="bgShp" presStyleIdx="0" presStyleCnt="4"/>
      <dgm:spPr/>
    </dgm:pt>
    <dgm:pt modelId="{B2BE7CB0-7FE7-48C3-87A9-879AFEFBE399}" type="pres">
      <dgm:prSet presAssocID="{D3A8CBF9-CADA-44E3-B7A0-B129B22804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8124085-642C-4840-B277-CD3C550D566C}" type="pres">
      <dgm:prSet presAssocID="{D3A8CBF9-CADA-44E3-B7A0-B129B228048F}" presName="spaceRect" presStyleCnt="0"/>
      <dgm:spPr/>
    </dgm:pt>
    <dgm:pt modelId="{3FDDE1E3-5657-4236-A84A-8627E0312656}" type="pres">
      <dgm:prSet presAssocID="{D3A8CBF9-CADA-44E3-B7A0-B129B228048F}" presName="parTx" presStyleLbl="revTx" presStyleIdx="0" presStyleCnt="4">
        <dgm:presLayoutVars>
          <dgm:chMax val="0"/>
          <dgm:chPref val="0"/>
        </dgm:presLayoutVars>
      </dgm:prSet>
      <dgm:spPr/>
    </dgm:pt>
    <dgm:pt modelId="{2F9186B3-3D7C-40E2-9311-21B1CF85596E}" type="pres">
      <dgm:prSet presAssocID="{1CCE0FED-4701-472E-9143-C2A6D533049A}" presName="sibTrans" presStyleCnt="0"/>
      <dgm:spPr/>
    </dgm:pt>
    <dgm:pt modelId="{8EF53972-A7A5-4224-B5A8-D3D77632103F}" type="pres">
      <dgm:prSet presAssocID="{38DA27B5-3352-4BC9-8CF9-6D03D9014703}" presName="compNode" presStyleCnt="0"/>
      <dgm:spPr/>
    </dgm:pt>
    <dgm:pt modelId="{660AF1EC-BE1D-4807-9DC7-A0ECDAA1A60A}" type="pres">
      <dgm:prSet presAssocID="{38DA27B5-3352-4BC9-8CF9-6D03D9014703}" presName="bgRect" presStyleLbl="bgShp" presStyleIdx="1" presStyleCnt="4"/>
      <dgm:spPr/>
    </dgm:pt>
    <dgm:pt modelId="{4CFEF055-B7C1-4456-ADBC-498222F8DEDD}" type="pres">
      <dgm:prSet presAssocID="{38DA27B5-3352-4BC9-8CF9-6D03D901470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6D4B46CB-EE51-4E11-A4B6-B72748E52353}" type="pres">
      <dgm:prSet presAssocID="{38DA27B5-3352-4BC9-8CF9-6D03D9014703}" presName="spaceRect" presStyleCnt="0"/>
      <dgm:spPr/>
    </dgm:pt>
    <dgm:pt modelId="{2E8BD699-DFAA-4439-94D0-E430F3DB1355}" type="pres">
      <dgm:prSet presAssocID="{38DA27B5-3352-4BC9-8CF9-6D03D9014703}" presName="parTx" presStyleLbl="revTx" presStyleIdx="1" presStyleCnt="4">
        <dgm:presLayoutVars>
          <dgm:chMax val="0"/>
          <dgm:chPref val="0"/>
        </dgm:presLayoutVars>
      </dgm:prSet>
      <dgm:spPr/>
    </dgm:pt>
    <dgm:pt modelId="{D22FA46E-9C46-4430-A4FB-6148B7354936}" type="pres">
      <dgm:prSet presAssocID="{7A3E98C1-5E1B-4E23-9992-2C365C7D7A29}" presName="sibTrans" presStyleCnt="0"/>
      <dgm:spPr/>
    </dgm:pt>
    <dgm:pt modelId="{673AAC6E-D578-4824-BC1A-8BF840E300E5}" type="pres">
      <dgm:prSet presAssocID="{C5C6E05D-F359-4564-BAED-90C4DD35B6B2}" presName="compNode" presStyleCnt="0"/>
      <dgm:spPr/>
    </dgm:pt>
    <dgm:pt modelId="{7EB671E5-5B37-4123-BF21-7C37B847737F}" type="pres">
      <dgm:prSet presAssocID="{C5C6E05D-F359-4564-BAED-90C4DD35B6B2}" presName="bgRect" presStyleLbl="bgShp" presStyleIdx="2" presStyleCnt="4"/>
      <dgm:spPr/>
    </dgm:pt>
    <dgm:pt modelId="{2056DDED-B7CC-42AB-9F3B-5E70DD86FF47}" type="pres">
      <dgm:prSet presAssocID="{C5C6E05D-F359-4564-BAED-90C4DD35B6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98CB8D09-3522-4470-815D-EA6DC3167555}" type="pres">
      <dgm:prSet presAssocID="{C5C6E05D-F359-4564-BAED-90C4DD35B6B2}" presName="spaceRect" presStyleCnt="0"/>
      <dgm:spPr/>
    </dgm:pt>
    <dgm:pt modelId="{8673A13E-342F-42DE-BA9F-687615417E4F}" type="pres">
      <dgm:prSet presAssocID="{C5C6E05D-F359-4564-BAED-90C4DD35B6B2}" presName="parTx" presStyleLbl="revTx" presStyleIdx="2" presStyleCnt="4">
        <dgm:presLayoutVars>
          <dgm:chMax val="0"/>
          <dgm:chPref val="0"/>
        </dgm:presLayoutVars>
      </dgm:prSet>
      <dgm:spPr/>
    </dgm:pt>
    <dgm:pt modelId="{9A701857-1C9F-44D0-BDD2-4AD634086687}" type="pres">
      <dgm:prSet presAssocID="{4D16D5CC-A14F-4123-8271-72085D0E7A0F}" presName="sibTrans" presStyleCnt="0"/>
      <dgm:spPr/>
    </dgm:pt>
    <dgm:pt modelId="{6CFE1363-1BB3-4763-9D88-1440116D94B8}" type="pres">
      <dgm:prSet presAssocID="{C1A1A2E7-4E04-4D03-A914-17C1F06F1923}" presName="compNode" presStyleCnt="0"/>
      <dgm:spPr/>
    </dgm:pt>
    <dgm:pt modelId="{B61BB2F4-898F-46A6-A5B0-936F6C87D2B8}" type="pres">
      <dgm:prSet presAssocID="{C1A1A2E7-4E04-4D03-A914-17C1F06F1923}" presName="bgRect" presStyleLbl="bgShp" presStyleIdx="3" presStyleCnt="4"/>
      <dgm:spPr/>
    </dgm:pt>
    <dgm:pt modelId="{643AE70A-1405-4519-97F1-FCDAF5A50224}" type="pres">
      <dgm:prSet presAssocID="{C1A1A2E7-4E04-4D03-A914-17C1F06F19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Quotation Mark"/>
        </a:ext>
      </dgm:extLst>
    </dgm:pt>
    <dgm:pt modelId="{D721AC62-B647-4DDB-8A78-639896B041EC}" type="pres">
      <dgm:prSet presAssocID="{C1A1A2E7-4E04-4D03-A914-17C1F06F1923}" presName="spaceRect" presStyleCnt="0"/>
      <dgm:spPr/>
    </dgm:pt>
    <dgm:pt modelId="{B7248901-D69C-45CD-8FD5-38EEE38E0F96}" type="pres">
      <dgm:prSet presAssocID="{C1A1A2E7-4E04-4D03-A914-17C1F06F1923}" presName="parTx" presStyleLbl="revTx" presStyleIdx="3" presStyleCnt="4">
        <dgm:presLayoutVars>
          <dgm:chMax val="0"/>
          <dgm:chPref val="0"/>
        </dgm:presLayoutVars>
      </dgm:prSet>
      <dgm:spPr/>
    </dgm:pt>
  </dgm:ptLst>
  <dgm:cxnLst>
    <dgm:cxn modelId="{1E19FB2D-2C4F-4E6F-95E1-F0C2223F2E3C}" srcId="{F4FA1D4E-82E6-4415-AB4C-4C94E27E0500}" destId="{C5C6E05D-F359-4564-BAED-90C4DD35B6B2}" srcOrd="2" destOrd="0" parTransId="{2C6E8CEB-84AA-45DD-B3C2-F68DAA96EE9F}" sibTransId="{4D16D5CC-A14F-4123-8271-72085D0E7A0F}"/>
    <dgm:cxn modelId="{7BE7F934-DA96-46C7-8D1E-60FFA3009D93}" type="presOf" srcId="{C1A1A2E7-4E04-4D03-A914-17C1F06F1923}" destId="{B7248901-D69C-45CD-8FD5-38EEE38E0F96}" srcOrd="0" destOrd="0" presId="urn:microsoft.com/office/officeart/2018/2/layout/IconVerticalSolidList"/>
    <dgm:cxn modelId="{6E8155A0-48CE-4958-8310-40957D353423}" type="presOf" srcId="{F4FA1D4E-82E6-4415-AB4C-4C94E27E0500}" destId="{EECE6D60-C716-4E50-BAD9-82EA334B25CB}" srcOrd="0" destOrd="0" presId="urn:microsoft.com/office/officeart/2018/2/layout/IconVerticalSolidList"/>
    <dgm:cxn modelId="{D364BFAB-8EF7-4703-990B-9BEC394A3508}" type="presOf" srcId="{D3A8CBF9-CADA-44E3-B7A0-B129B228048F}" destId="{3FDDE1E3-5657-4236-A84A-8627E0312656}" srcOrd="0" destOrd="0" presId="urn:microsoft.com/office/officeart/2018/2/layout/IconVerticalSolidList"/>
    <dgm:cxn modelId="{25E977C1-58F1-4D4C-B5D1-E590F689A057}" srcId="{F4FA1D4E-82E6-4415-AB4C-4C94E27E0500}" destId="{D3A8CBF9-CADA-44E3-B7A0-B129B228048F}" srcOrd="0" destOrd="0" parTransId="{3DC41EC4-E2CD-4644-B9C5-1440F2B1C66C}" sibTransId="{1CCE0FED-4701-472E-9143-C2A6D533049A}"/>
    <dgm:cxn modelId="{07A800CD-8D26-4544-B4DC-D3440CE302C6}" type="presOf" srcId="{C5C6E05D-F359-4564-BAED-90C4DD35B6B2}" destId="{8673A13E-342F-42DE-BA9F-687615417E4F}" srcOrd="0" destOrd="0" presId="urn:microsoft.com/office/officeart/2018/2/layout/IconVerticalSolidList"/>
    <dgm:cxn modelId="{E79448D4-ED87-49EE-8DD6-CF1AD2781C00}" srcId="{F4FA1D4E-82E6-4415-AB4C-4C94E27E0500}" destId="{C1A1A2E7-4E04-4D03-A914-17C1F06F1923}" srcOrd="3" destOrd="0" parTransId="{D92B0863-C259-438D-BD1C-00F780AD0019}" sibTransId="{611C386C-C2D1-4E19-A923-B220A3099C31}"/>
    <dgm:cxn modelId="{9D3AB5DA-9E34-42C5-902F-A6995325FE06}" type="presOf" srcId="{38DA27B5-3352-4BC9-8CF9-6D03D9014703}" destId="{2E8BD699-DFAA-4439-94D0-E430F3DB1355}" srcOrd="0" destOrd="0" presId="urn:microsoft.com/office/officeart/2018/2/layout/IconVerticalSolidList"/>
    <dgm:cxn modelId="{386175FC-3068-4933-B128-5F33AD460F75}" srcId="{F4FA1D4E-82E6-4415-AB4C-4C94E27E0500}" destId="{38DA27B5-3352-4BC9-8CF9-6D03D9014703}" srcOrd="1" destOrd="0" parTransId="{8B918254-1970-49AD-8EE5-48A8880CF419}" sibTransId="{7A3E98C1-5E1B-4E23-9992-2C365C7D7A29}"/>
    <dgm:cxn modelId="{B1D48FE0-295E-46BC-8086-C35B0A8F4A4E}" type="presParOf" srcId="{EECE6D60-C716-4E50-BAD9-82EA334B25CB}" destId="{5FE8B498-7C3C-4F98-A2BD-6EEB74B00765}" srcOrd="0" destOrd="0" presId="urn:microsoft.com/office/officeart/2018/2/layout/IconVerticalSolidList"/>
    <dgm:cxn modelId="{D502A70E-9B46-477B-8949-D239237B030F}" type="presParOf" srcId="{5FE8B498-7C3C-4F98-A2BD-6EEB74B00765}" destId="{AE6F0AAA-32E2-416F-81D4-2F7BCC8DEBE7}" srcOrd="0" destOrd="0" presId="urn:microsoft.com/office/officeart/2018/2/layout/IconVerticalSolidList"/>
    <dgm:cxn modelId="{52272438-DC2B-4DD2-A9A2-C6CBAA647447}" type="presParOf" srcId="{5FE8B498-7C3C-4F98-A2BD-6EEB74B00765}" destId="{B2BE7CB0-7FE7-48C3-87A9-879AFEFBE399}" srcOrd="1" destOrd="0" presId="urn:microsoft.com/office/officeart/2018/2/layout/IconVerticalSolidList"/>
    <dgm:cxn modelId="{0F3D6653-6816-404F-95CF-92CED76F4FF6}" type="presParOf" srcId="{5FE8B498-7C3C-4F98-A2BD-6EEB74B00765}" destId="{68124085-642C-4840-B277-CD3C550D566C}" srcOrd="2" destOrd="0" presId="urn:microsoft.com/office/officeart/2018/2/layout/IconVerticalSolidList"/>
    <dgm:cxn modelId="{D63B3F3C-6933-46F8-A4C5-D8EE2DC2309A}" type="presParOf" srcId="{5FE8B498-7C3C-4F98-A2BD-6EEB74B00765}" destId="{3FDDE1E3-5657-4236-A84A-8627E0312656}" srcOrd="3" destOrd="0" presId="urn:microsoft.com/office/officeart/2018/2/layout/IconVerticalSolidList"/>
    <dgm:cxn modelId="{BAFAA294-B6DB-4BAF-8AB6-1A589058212F}" type="presParOf" srcId="{EECE6D60-C716-4E50-BAD9-82EA334B25CB}" destId="{2F9186B3-3D7C-40E2-9311-21B1CF85596E}" srcOrd="1" destOrd="0" presId="urn:microsoft.com/office/officeart/2018/2/layout/IconVerticalSolidList"/>
    <dgm:cxn modelId="{DB12BA96-AF4C-438D-AD66-C783473F6193}" type="presParOf" srcId="{EECE6D60-C716-4E50-BAD9-82EA334B25CB}" destId="{8EF53972-A7A5-4224-B5A8-D3D77632103F}" srcOrd="2" destOrd="0" presId="urn:microsoft.com/office/officeart/2018/2/layout/IconVerticalSolidList"/>
    <dgm:cxn modelId="{35D4972B-5D28-4801-A303-F100220AC1E8}" type="presParOf" srcId="{8EF53972-A7A5-4224-B5A8-D3D77632103F}" destId="{660AF1EC-BE1D-4807-9DC7-A0ECDAA1A60A}" srcOrd="0" destOrd="0" presId="urn:microsoft.com/office/officeart/2018/2/layout/IconVerticalSolidList"/>
    <dgm:cxn modelId="{2EE8CBD9-7ED8-4B15-8A45-370FBE76E4D5}" type="presParOf" srcId="{8EF53972-A7A5-4224-B5A8-D3D77632103F}" destId="{4CFEF055-B7C1-4456-ADBC-498222F8DEDD}" srcOrd="1" destOrd="0" presId="urn:microsoft.com/office/officeart/2018/2/layout/IconVerticalSolidList"/>
    <dgm:cxn modelId="{D52C3C1F-D038-4187-9B7A-15F9F23A117D}" type="presParOf" srcId="{8EF53972-A7A5-4224-B5A8-D3D77632103F}" destId="{6D4B46CB-EE51-4E11-A4B6-B72748E52353}" srcOrd="2" destOrd="0" presId="urn:microsoft.com/office/officeart/2018/2/layout/IconVerticalSolidList"/>
    <dgm:cxn modelId="{3E824B48-5E0E-4D6C-B4BC-9B8113434254}" type="presParOf" srcId="{8EF53972-A7A5-4224-B5A8-D3D77632103F}" destId="{2E8BD699-DFAA-4439-94D0-E430F3DB1355}" srcOrd="3" destOrd="0" presId="urn:microsoft.com/office/officeart/2018/2/layout/IconVerticalSolidList"/>
    <dgm:cxn modelId="{28AE4EB9-5935-46B9-8778-4539E28C6FC8}" type="presParOf" srcId="{EECE6D60-C716-4E50-BAD9-82EA334B25CB}" destId="{D22FA46E-9C46-4430-A4FB-6148B7354936}" srcOrd="3" destOrd="0" presId="urn:microsoft.com/office/officeart/2018/2/layout/IconVerticalSolidList"/>
    <dgm:cxn modelId="{DE186CF6-6306-45C3-8B9E-E0BF36137322}" type="presParOf" srcId="{EECE6D60-C716-4E50-BAD9-82EA334B25CB}" destId="{673AAC6E-D578-4824-BC1A-8BF840E300E5}" srcOrd="4" destOrd="0" presId="urn:microsoft.com/office/officeart/2018/2/layout/IconVerticalSolidList"/>
    <dgm:cxn modelId="{011D71C2-3D7D-4AEB-B2E6-AC57DAFED2B0}" type="presParOf" srcId="{673AAC6E-D578-4824-BC1A-8BF840E300E5}" destId="{7EB671E5-5B37-4123-BF21-7C37B847737F}" srcOrd="0" destOrd="0" presId="urn:microsoft.com/office/officeart/2018/2/layout/IconVerticalSolidList"/>
    <dgm:cxn modelId="{9607C70C-E17A-43B4-9531-B80D2BF67E7F}" type="presParOf" srcId="{673AAC6E-D578-4824-BC1A-8BF840E300E5}" destId="{2056DDED-B7CC-42AB-9F3B-5E70DD86FF47}" srcOrd="1" destOrd="0" presId="urn:microsoft.com/office/officeart/2018/2/layout/IconVerticalSolidList"/>
    <dgm:cxn modelId="{0B477A6B-A69D-4AF5-B48F-57D380BB5E01}" type="presParOf" srcId="{673AAC6E-D578-4824-BC1A-8BF840E300E5}" destId="{98CB8D09-3522-4470-815D-EA6DC3167555}" srcOrd="2" destOrd="0" presId="urn:microsoft.com/office/officeart/2018/2/layout/IconVerticalSolidList"/>
    <dgm:cxn modelId="{E9ED0066-777B-4B91-9E22-84E771A4EA5D}" type="presParOf" srcId="{673AAC6E-D578-4824-BC1A-8BF840E300E5}" destId="{8673A13E-342F-42DE-BA9F-687615417E4F}" srcOrd="3" destOrd="0" presId="urn:microsoft.com/office/officeart/2018/2/layout/IconVerticalSolidList"/>
    <dgm:cxn modelId="{E6C5E2EF-4242-4CDE-B87D-C8F573045CD9}" type="presParOf" srcId="{EECE6D60-C716-4E50-BAD9-82EA334B25CB}" destId="{9A701857-1C9F-44D0-BDD2-4AD634086687}" srcOrd="5" destOrd="0" presId="urn:microsoft.com/office/officeart/2018/2/layout/IconVerticalSolidList"/>
    <dgm:cxn modelId="{C1AB17E7-7166-48DE-8466-FCFB4B51054E}" type="presParOf" srcId="{EECE6D60-C716-4E50-BAD9-82EA334B25CB}" destId="{6CFE1363-1BB3-4763-9D88-1440116D94B8}" srcOrd="6" destOrd="0" presId="urn:microsoft.com/office/officeart/2018/2/layout/IconVerticalSolidList"/>
    <dgm:cxn modelId="{33AE7981-0D05-49DF-9BFA-DC2BFBF261D4}" type="presParOf" srcId="{6CFE1363-1BB3-4763-9D88-1440116D94B8}" destId="{B61BB2F4-898F-46A6-A5B0-936F6C87D2B8}" srcOrd="0" destOrd="0" presId="urn:microsoft.com/office/officeart/2018/2/layout/IconVerticalSolidList"/>
    <dgm:cxn modelId="{9C075481-2E1E-4142-80B9-AD5F36096478}" type="presParOf" srcId="{6CFE1363-1BB3-4763-9D88-1440116D94B8}" destId="{643AE70A-1405-4519-97F1-FCDAF5A50224}" srcOrd="1" destOrd="0" presId="urn:microsoft.com/office/officeart/2018/2/layout/IconVerticalSolidList"/>
    <dgm:cxn modelId="{D67456A8-03BF-42D7-A9E0-A3D4A892FB6B}" type="presParOf" srcId="{6CFE1363-1BB3-4763-9D88-1440116D94B8}" destId="{D721AC62-B647-4DDB-8A78-639896B041EC}" srcOrd="2" destOrd="0" presId="urn:microsoft.com/office/officeart/2018/2/layout/IconVerticalSolidList"/>
    <dgm:cxn modelId="{F3771074-1837-4B71-A901-A9FDF7A5E405}" type="presParOf" srcId="{6CFE1363-1BB3-4763-9D88-1440116D94B8}" destId="{B7248901-D69C-45CD-8FD5-38EEE38E0F9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3610393-32E7-4340-BA6B-F0DF7AD2C091}" type="doc">
      <dgm:prSet loTypeId="urn:microsoft.com/office/officeart/2005/8/layout/hList1" loCatId="list" qsTypeId="urn:microsoft.com/office/officeart/2005/8/quickstyle/simple2" qsCatId="simple" csTypeId="urn:microsoft.com/office/officeart/2005/8/colors/accent1_2" csCatId="accent1"/>
      <dgm:spPr/>
      <dgm:t>
        <a:bodyPr/>
        <a:lstStyle/>
        <a:p>
          <a:endParaRPr lang="en-US"/>
        </a:p>
      </dgm:t>
    </dgm:pt>
    <dgm:pt modelId="{20B31639-F231-4221-8C23-EAE34857D253}">
      <dgm:prSet/>
      <dgm:spPr/>
      <dgm:t>
        <a:bodyPr/>
        <a:lstStyle/>
        <a:p>
          <a:r>
            <a:rPr lang="en-US" b="1"/>
            <a:t>Role names </a:t>
          </a:r>
          <a:r>
            <a:rPr lang="en-US"/>
            <a:t>and recursive relationships</a:t>
          </a:r>
        </a:p>
      </dgm:t>
    </dgm:pt>
    <dgm:pt modelId="{A4472A59-B503-4B5B-ADDD-266C81D925BB}" type="parTrans" cxnId="{C7878138-F93D-4EDC-946F-356585ED895D}">
      <dgm:prSet/>
      <dgm:spPr/>
      <dgm:t>
        <a:bodyPr/>
        <a:lstStyle/>
        <a:p>
          <a:endParaRPr lang="en-US"/>
        </a:p>
      </dgm:t>
    </dgm:pt>
    <dgm:pt modelId="{92CA27A0-7027-4518-8409-1FF8718A020B}" type="sibTrans" cxnId="{C7878138-F93D-4EDC-946F-356585ED895D}">
      <dgm:prSet/>
      <dgm:spPr/>
      <dgm:t>
        <a:bodyPr/>
        <a:lstStyle/>
        <a:p>
          <a:endParaRPr lang="en-US"/>
        </a:p>
      </dgm:t>
    </dgm:pt>
    <dgm:pt modelId="{6511AE45-6679-4568-8145-5132FCB8F466}">
      <dgm:prSet/>
      <dgm:spPr/>
      <dgm:t>
        <a:bodyPr/>
        <a:lstStyle/>
        <a:p>
          <a:r>
            <a:rPr lang="en-US"/>
            <a:t>Role name signifies role that a participating entity plays in each relationship instance</a:t>
          </a:r>
        </a:p>
      </dgm:t>
    </dgm:pt>
    <dgm:pt modelId="{FCDEC193-6C5A-4C4C-BDF6-92A2C69187DA}" type="parTrans" cxnId="{3D3CC48D-121C-4D94-849D-85B2007CCACE}">
      <dgm:prSet/>
      <dgm:spPr/>
      <dgm:t>
        <a:bodyPr/>
        <a:lstStyle/>
        <a:p>
          <a:endParaRPr lang="en-US"/>
        </a:p>
      </dgm:t>
    </dgm:pt>
    <dgm:pt modelId="{88CD89ED-7231-4D6C-A3BB-5CC929554259}" type="sibTrans" cxnId="{3D3CC48D-121C-4D94-849D-85B2007CCACE}">
      <dgm:prSet/>
      <dgm:spPr/>
      <dgm:t>
        <a:bodyPr/>
        <a:lstStyle/>
        <a:p>
          <a:endParaRPr lang="en-US"/>
        </a:p>
      </dgm:t>
    </dgm:pt>
    <dgm:pt modelId="{BB7452EC-9EE9-4F8D-BC4A-52047392F50C}">
      <dgm:prSet/>
      <dgm:spPr/>
      <dgm:t>
        <a:bodyPr/>
        <a:lstStyle/>
        <a:p>
          <a:r>
            <a:rPr lang="en-US" b="1"/>
            <a:t>Recursive</a:t>
          </a:r>
          <a:r>
            <a:rPr lang="en-US"/>
            <a:t> relationships</a:t>
          </a:r>
        </a:p>
      </dgm:t>
    </dgm:pt>
    <dgm:pt modelId="{617E95AF-087A-4C60-9CC6-925B7D3D9E13}" type="parTrans" cxnId="{C9883711-3806-4169-85E0-9DCB24857538}">
      <dgm:prSet/>
      <dgm:spPr/>
      <dgm:t>
        <a:bodyPr/>
        <a:lstStyle/>
        <a:p>
          <a:endParaRPr lang="en-US"/>
        </a:p>
      </dgm:t>
    </dgm:pt>
    <dgm:pt modelId="{D8DFE32B-D9D6-4E17-BA75-57CFC957689B}" type="sibTrans" cxnId="{C9883711-3806-4169-85E0-9DCB24857538}">
      <dgm:prSet/>
      <dgm:spPr/>
      <dgm:t>
        <a:bodyPr/>
        <a:lstStyle/>
        <a:p>
          <a:endParaRPr lang="en-US"/>
        </a:p>
      </dgm:t>
    </dgm:pt>
    <dgm:pt modelId="{683992EA-368F-4590-B38E-A977CB40106A}">
      <dgm:prSet/>
      <dgm:spPr/>
      <dgm:t>
        <a:bodyPr/>
        <a:lstStyle/>
        <a:p>
          <a:r>
            <a:rPr lang="en-US"/>
            <a:t>Same entity type participates more than once in a relationship type in different roles</a:t>
          </a:r>
        </a:p>
      </dgm:t>
    </dgm:pt>
    <dgm:pt modelId="{3D1FC63C-7358-4E70-B3FA-65B3BCDB840A}" type="parTrans" cxnId="{CA68DBC4-3AFA-4EBD-8E38-23451E944DC8}">
      <dgm:prSet/>
      <dgm:spPr/>
      <dgm:t>
        <a:bodyPr/>
        <a:lstStyle/>
        <a:p>
          <a:endParaRPr lang="en-US"/>
        </a:p>
      </dgm:t>
    </dgm:pt>
    <dgm:pt modelId="{6523B988-4C29-4DB2-B23D-EE085162BE51}" type="sibTrans" cxnId="{CA68DBC4-3AFA-4EBD-8E38-23451E944DC8}">
      <dgm:prSet/>
      <dgm:spPr/>
      <dgm:t>
        <a:bodyPr/>
        <a:lstStyle/>
        <a:p>
          <a:endParaRPr lang="en-US"/>
        </a:p>
      </dgm:t>
    </dgm:pt>
    <dgm:pt modelId="{62A92E13-2285-42F9-8595-D16D8E7BAE0F}">
      <dgm:prSet/>
      <dgm:spPr/>
      <dgm:t>
        <a:bodyPr/>
        <a:lstStyle/>
        <a:p>
          <a:r>
            <a:rPr lang="en-US"/>
            <a:t>Must specify role name</a:t>
          </a:r>
        </a:p>
      </dgm:t>
    </dgm:pt>
    <dgm:pt modelId="{80FBA0CE-F659-4B62-B398-D21F5FBB3FD9}" type="parTrans" cxnId="{453982EF-33EA-4C6A-BD9E-F728BA7459F0}">
      <dgm:prSet/>
      <dgm:spPr/>
      <dgm:t>
        <a:bodyPr/>
        <a:lstStyle/>
        <a:p>
          <a:endParaRPr lang="en-US"/>
        </a:p>
      </dgm:t>
    </dgm:pt>
    <dgm:pt modelId="{2E1E525F-59AA-4987-9F14-4AEAC6E94073}" type="sibTrans" cxnId="{453982EF-33EA-4C6A-BD9E-F728BA7459F0}">
      <dgm:prSet/>
      <dgm:spPr/>
      <dgm:t>
        <a:bodyPr/>
        <a:lstStyle/>
        <a:p>
          <a:endParaRPr lang="en-US"/>
        </a:p>
      </dgm:t>
    </dgm:pt>
    <dgm:pt modelId="{E75C0116-F08B-44C7-A4DD-92374CE9EF2F}" type="pres">
      <dgm:prSet presAssocID="{B3610393-32E7-4340-BA6B-F0DF7AD2C091}" presName="Name0" presStyleCnt="0">
        <dgm:presLayoutVars>
          <dgm:dir/>
          <dgm:animLvl val="lvl"/>
          <dgm:resizeHandles val="exact"/>
        </dgm:presLayoutVars>
      </dgm:prSet>
      <dgm:spPr/>
    </dgm:pt>
    <dgm:pt modelId="{97381E64-FCD7-455D-932C-395A65F3D753}" type="pres">
      <dgm:prSet presAssocID="{20B31639-F231-4221-8C23-EAE34857D253}" presName="composite" presStyleCnt="0"/>
      <dgm:spPr/>
    </dgm:pt>
    <dgm:pt modelId="{C1230F81-8B53-4341-95CA-68BC9653CCEF}" type="pres">
      <dgm:prSet presAssocID="{20B31639-F231-4221-8C23-EAE34857D253}" presName="parTx" presStyleLbl="alignNode1" presStyleIdx="0" presStyleCnt="2">
        <dgm:presLayoutVars>
          <dgm:chMax val="0"/>
          <dgm:chPref val="0"/>
          <dgm:bulletEnabled val="1"/>
        </dgm:presLayoutVars>
      </dgm:prSet>
      <dgm:spPr/>
    </dgm:pt>
    <dgm:pt modelId="{511769D7-E6CB-4DBD-BF27-E842A1E6DF8E}" type="pres">
      <dgm:prSet presAssocID="{20B31639-F231-4221-8C23-EAE34857D253}" presName="desTx" presStyleLbl="alignAccFollowNode1" presStyleIdx="0" presStyleCnt="2">
        <dgm:presLayoutVars>
          <dgm:bulletEnabled val="1"/>
        </dgm:presLayoutVars>
      </dgm:prSet>
      <dgm:spPr/>
    </dgm:pt>
    <dgm:pt modelId="{0DD367DA-FB83-4345-8A44-1406A380ECF1}" type="pres">
      <dgm:prSet presAssocID="{92CA27A0-7027-4518-8409-1FF8718A020B}" presName="space" presStyleCnt="0"/>
      <dgm:spPr/>
    </dgm:pt>
    <dgm:pt modelId="{54C66375-BA95-4E1F-B8BA-1BF2295A54E1}" type="pres">
      <dgm:prSet presAssocID="{BB7452EC-9EE9-4F8D-BC4A-52047392F50C}" presName="composite" presStyleCnt="0"/>
      <dgm:spPr/>
    </dgm:pt>
    <dgm:pt modelId="{D8529D4E-0203-48B7-B5E3-CD46F65314F8}" type="pres">
      <dgm:prSet presAssocID="{BB7452EC-9EE9-4F8D-BC4A-52047392F50C}" presName="parTx" presStyleLbl="alignNode1" presStyleIdx="1" presStyleCnt="2">
        <dgm:presLayoutVars>
          <dgm:chMax val="0"/>
          <dgm:chPref val="0"/>
          <dgm:bulletEnabled val="1"/>
        </dgm:presLayoutVars>
      </dgm:prSet>
      <dgm:spPr/>
    </dgm:pt>
    <dgm:pt modelId="{EEBC0239-F3B8-4D6F-B0A2-8EFCDD6CFB00}" type="pres">
      <dgm:prSet presAssocID="{BB7452EC-9EE9-4F8D-BC4A-52047392F50C}" presName="desTx" presStyleLbl="alignAccFollowNode1" presStyleIdx="1" presStyleCnt="2">
        <dgm:presLayoutVars>
          <dgm:bulletEnabled val="1"/>
        </dgm:presLayoutVars>
      </dgm:prSet>
      <dgm:spPr/>
    </dgm:pt>
  </dgm:ptLst>
  <dgm:cxnLst>
    <dgm:cxn modelId="{C9883711-3806-4169-85E0-9DCB24857538}" srcId="{B3610393-32E7-4340-BA6B-F0DF7AD2C091}" destId="{BB7452EC-9EE9-4F8D-BC4A-52047392F50C}" srcOrd="1" destOrd="0" parTransId="{617E95AF-087A-4C60-9CC6-925B7D3D9E13}" sibTransId="{D8DFE32B-D9D6-4E17-BA75-57CFC957689B}"/>
    <dgm:cxn modelId="{C7878138-F93D-4EDC-946F-356585ED895D}" srcId="{B3610393-32E7-4340-BA6B-F0DF7AD2C091}" destId="{20B31639-F231-4221-8C23-EAE34857D253}" srcOrd="0" destOrd="0" parTransId="{A4472A59-B503-4B5B-ADDD-266C81D925BB}" sibTransId="{92CA27A0-7027-4518-8409-1FF8718A020B}"/>
    <dgm:cxn modelId="{0A673543-3BC1-43DD-A352-8FC065E20269}" type="presOf" srcId="{20B31639-F231-4221-8C23-EAE34857D253}" destId="{C1230F81-8B53-4341-95CA-68BC9653CCEF}" srcOrd="0" destOrd="0" presId="urn:microsoft.com/office/officeart/2005/8/layout/hList1"/>
    <dgm:cxn modelId="{DD8EF844-1A71-4BB8-9A84-DA3B31C22CC7}" type="presOf" srcId="{BB7452EC-9EE9-4F8D-BC4A-52047392F50C}" destId="{D8529D4E-0203-48B7-B5E3-CD46F65314F8}" srcOrd="0" destOrd="0" presId="urn:microsoft.com/office/officeart/2005/8/layout/hList1"/>
    <dgm:cxn modelId="{9F28F278-A436-4C4C-BE67-E07548344E33}" type="presOf" srcId="{683992EA-368F-4590-B38E-A977CB40106A}" destId="{EEBC0239-F3B8-4D6F-B0A2-8EFCDD6CFB00}" srcOrd="0" destOrd="0" presId="urn:microsoft.com/office/officeart/2005/8/layout/hList1"/>
    <dgm:cxn modelId="{3D3CC48D-121C-4D94-849D-85B2007CCACE}" srcId="{20B31639-F231-4221-8C23-EAE34857D253}" destId="{6511AE45-6679-4568-8145-5132FCB8F466}" srcOrd="0" destOrd="0" parTransId="{FCDEC193-6C5A-4C4C-BDF6-92A2C69187DA}" sibTransId="{88CD89ED-7231-4D6C-A3BB-5CC929554259}"/>
    <dgm:cxn modelId="{E48C47AC-749B-4F42-885C-6D35F82245D3}" type="presOf" srcId="{6511AE45-6679-4568-8145-5132FCB8F466}" destId="{511769D7-E6CB-4DBD-BF27-E842A1E6DF8E}" srcOrd="0" destOrd="0" presId="urn:microsoft.com/office/officeart/2005/8/layout/hList1"/>
    <dgm:cxn modelId="{CA68DBC4-3AFA-4EBD-8E38-23451E944DC8}" srcId="{BB7452EC-9EE9-4F8D-BC4A-52047392F50C}" destId="{683992EA-368F-4590-B38E-A977CB40106A}" srcOrd="0" destOrd="0" parTransId="{3D1FC63C-7358-4E70-B3FA-65B3BCDB840A}" sibTransId="{6523B988-4C29-4DB2-B23D-EE085162BE51}"/>
    <dgm:cxn modelId="{0B84FCC4-F274-44BE-8A68-7FA5011CDD85}" type="presOf" srcId="{B3610393-32E7-4340-BA6B-F0DF7AD2C091}" destId="{E75C0116-F08B-44C7-A4DD-92374CE9EF2F}" srcOrd="0" destOrd="0" presId="urn:microsoft.com/office/officeart/2005/8/layout/hList1"/>
    <dgm:cxn modelId="{696207EA-0AD4-4822-817D-414DB6AAC933}" type="presOf" srcId="{62A92E13-2285-42F9-8595-D16D8E7BAE0F}" destId="{EEBC0239-F3B8-4D6F-B0A2-8EFCDD6CFB00}" srcOrd="0" destOrd="1" presId="urn:microsoft.com/office/officeart/2005/8/layout/hList1"/>
    <dgm:cxn modelId="{453982EF-33EA-4C6A-BD9E-F728BA7459F0}" srcId="{BB7452EC-9EE9-4F8D-BC4A-52047392F50C}" destId="{62A92E13-2285-42F9-8595-D16D8E7BAE0F}" srcOrd="1" destOrd="0" parTransId="{80FBA0CE-F659-4B62-B398-D21F5FBB3FD9}" sibTransId="{2E1E525F-59AA-4987-9F14-4AEAC6E94073}"/>
    <dgm:cxn modelId="{F97BFBCA-170A-4893-8FBE-90DB7CDB4C83}" type="presParOf" srcId="{E75C0116-F08B-44C7-A4DD-92374CE9EF2F}" destId="{97381E64-FCD7-455D-932C-395A65F3D753}" srcOrd="0" destOrd="0" presId="urn:microsoft.com/office/officeart/2005/8/layout/hList1"/>
    <dgm:cxn modelId="{0B7214F0-57DB-45F8-9E6B-7FDC9DDEE5CF}" type="presParOf" srcId="{97381E64-FCD7-455D-932C-395A65F3D753}" destId="{C1230F81-8B53-4341-95CA-68BC9653CCEF}" srcOrd="0" destOrd="0" presId="urn:microsoft.com/office/officeart/2005/8/layout/hList1"/>
    <dgm:cxn modelId="{E552842E-FA51-44DE-BD7F-111E8E8F73A7}" type="presParOf" srcId="{97381E64-FCD7-455D-932C-395A65F3D753}" destId="{511769D7-E6CB-4DBD-BF27-E842A1E6DF8E}" srcOrd="1" destOrd="0" presId="urn:microsoft.com/office/officeart/2005/8/layout/hList1"/>
    <dgm:cxn modelId="{80B5D2A4-DE59-4A0F-A0AA-DF5F173E1906}" type="presParOf" srcId="{E75C0116-F08B-44C7-A4DD-92374CE9EF2F}" destId="{0DD367DA-FB83-4345-8A44-1406A380ECF1}" srcOrd="1" destOrd="0" presId="urn:microsoft.com/office/officeart/2005/8/layout/hList1"/>
    <dgm:cxn modelId="{D3FC94C3-105D-49D9-9850-1AB62517109C}" type="presParOf" srcId="{E75C0116-F08B-44C7-A4DD-92374CE9EF2F}" destId="{54C66375-BA95-4E1F-B8BA-1BF2295A54E1}" srcOrd="2" destOrd="0" presId="urn:microsoft.com/office/officeart/2005/8/layout/hList1"/>
    <dgm:cxn modelId="{D0116814-7E09-43D5-B2B7-4820839AB73C}" type="presParOf" srcId="{54C66375-BA95-4E1F-B8BA-1BF2295A54E1}" destId="{D8529D4E-0203-48B7-B5E3-CD46F65314F8}" srcOrd="0" destOrd="0" presId="urn:microsoft.com/office/officeart/2005/8/layout/hList1"/>
    <dgm:cxn modelId="{A312DEAC-A3F4-4C95-BEB6-F5722D67DF3C}" type="presParOf" srcId="{54C66375-BA95-4E1F-B8BA-1BF2295A54E1}" destId="{EEBC0239-F3B8-4D6F-B0A2-8EFCDD6CFB0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3EE556-27A1-4A40-9502-B0A94D8F3C6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EFD4177-279E-410E-8BCB-AA06CA7D71A4}">
      <dgm:prSet/>
      <dgm:spPr/>
      <dgm:t>
        <a:bodyPr/>
        <a:lstStyle/>
        <a:p>
          <a:pPr>
            <a:lnSpc>
              <a:spcPct val="100000"/>
            </a:lnSpc>
          </a:pPr>
          <a:r>
            <a:rPr lang="en-US"/>
            <a:t>One to one (1:1)</a:t>
          </a:r>
        </a:p>
      </dgm:t>
    </dgm:pt>
    <dgm:pt modelId="{8E636A6B-D758-4748-90D8-17B39085A15B}" type="parTrans" cxnId="{80114972-8029-4AEC-AF41-E83E03DD2157}">
      <dgm:prSet/>
      <dgm:spPr/>
      <dgm:t>
        <a:bodyPr/>
        <a:lstStyle/>
        <a:p>
          <a:endParaRPr lang="en-US"/>
        </a:p>
      </dgm:t>
    </dgm:pt>
    <dgm:pt modelId="{A88C9794-5663-4336-A834-76F788528016}" type="sibTrans" cxnId="{80114972-8029-4AEC-AF41-E83E03DD2157}">
      <dgm:prSet/>
      <dgm:spPr/>
      <dgm:t>
        <a:bodyPr/>
        <a:lstStyle/>
        <a:p>
          <a:endParaRPr lang="en-US"/>
        </a:p>
      </dgm:t>
    </dgm:pt>
    <dgm:pt modelId="{5BC70FE4-CC53-46C6-AC32-11CAAD0A783B}">
      <dgm:prSet/>
      <dgm:spPr/>
      <dgm:t>
        <a:bodyPr/>
        <a:lstStyle/>
        <a:p>
          <a:pPr>
            <a:lnSpc>
              <a:spcPct val="100000"/>
            </a:lnSpc>
          </a:pPr>
          <a:r>
            <a:rPr lang="en-US"/>
            <a:t>One to many (1:N)</a:t>
          </a:r>
        </a:p>
      </dgm:t>
    </dgm:pt>
    <dgm:pt modelId="{21759F42-82A0-4307-B9A0-D77F2716A256}" type="parTrans" cxnId="{4E111804-6073-4109-97A2-7AB0C0B379B2}">
      <dgm:prSet/>
      <dgm:spPr/>
      <dgm:t>
        <a:bodyPr/>
        <a:lstStyle/>
        <a:p>
          <a:endParaRPr lang="en-US"/>
        </a:p>
      </dgm:t>
    </dgm:pt>
    <dgm:pt modelId="{8AE908D9-92B4-4E68-BD76-4515FCDBFFDC}" type="sibTrans" cxnId="{4E111804-6073-4109-97A2-7AB0C0B379B2}">
      <dgm:prSet/>
      <dgm:spPr/>
      <dgm:t>
        <a:bodyPr/>
        <a:lstStyle/>
        <a:p>
          <a:endParaRPr lang="en-US"/>
        </a:p>
      </dgm:t>
    </dgm:pt>
    <dgm:pt modelId="{81A24E06-85E6-454D-B1F5-E05BDFC5C714}">
      <dgm:prSet/>
      <dgm:spPr/>
      <dgm:t>
        <a:bodyPr/>
        <a:lstStyle/>
        <a:p>
          <a:pPr>
            <a:lnSpc>
              <a:spcPct val="100000"/>
            </a:lnSpc>
          </a:pPr>
          <a:r>
            <a:rPr lang="en-US"/>
            <a:t>Many to one (N:1)</a:t>
          </a:r>
        </a:p>
      </dgm:t>
    </dgm:pt>
    <dgm:pt modelId="{0AC5B115-FF06-4BA2-A4BD-92E0462D065F}" type="parTrans" cxnId="{5E24B8A6-E0D5-41CA-A2AB-D0CEB66ECEFB}">
      <dgm:prSet/>
      <dgm:spPr/>
      <dgm:t>
        <a:bodyPr/>
        <a:lstStyle/>
        <a:p>
          <a:endParaRPr lang="en-US"/>
        </a:p>
      </dgm:t>
    </dgm:pt>
    <dgm:pt modelId="{23BB0487-0B45-4832-A8FD-FB21973E0B56}" type="sibTrans" cxnId="{5E24B8A6-E0D5-41CA-A2AB-D0CEB66ECEFB}">
      <dgm:prSet/>
      <dgm:spPr/>
      <dgm:t>
        <a:bodyPr/>
        <a:lstStyle/>
        <a:p>
          <a:endParaRPr lang="en-US"/>
        </a:p>
      </dgm:t>
    </dgm:pt>
    <dgm:pt modelId="{CDB1AB2C-E569-4508-B08C-39DB998DCD42}">
      <dgm:prSet/>
      <dgm:spPr/>
      <dgm:t>
        <a:bodyPr/>
        <a:lstStyle/>
        <a:p>
          <a:pPr>
            <a:lnSpc>
              <a:spcPct val="100000"/>
            </a:lnSpc>
          </a:pPr>
          <a:r>
            <a:rPr lang="en-US"/>
            <a:t>Many to many (M:N)</a:t>
          </a:r>
        </a:p>
      </dgm:t>
    </dgm:pt>
    <dgm:pt modelId="{DA17FC23-5174-4894-9CCC-BEF8F3EEE2AC}" type="parTrans" cxnId="{333BBEE9-A2C8-454A-8716-51493804BF0A}">
      <dgm:prSet/>
      <dgm:spPr/>
      <dgm:t>
        <a:bodyPr/>
        <a:lstStyle/>
        <a:p>
          <a:endParaRPr lang="en-US"/>
        </a:p>
      </dgm:t>
    </dgm:pt>
    <dgm:pt modelId="{FF8D8208-5DD0-4A7F-ADE7-4DE780134BFE}" type="sibTrans" cxnId="{333BBEE9-A2C8-454A-8716-51493804BF0A}">
      <dgm:prSet/>
      <dgm:spPr/>
      <dgm:t>
        <a:bodyPr/>
        <a:lstStyle/>
        <a:p>
          <a:endParaRPr lang="en-US"/>
        </a:p>
      </dgm:t>
    </dgm:pt>
    <dgm:pt modelId="{2275691A-72B6-4105-9F04-989AB3BE49CD}" type="pres">
      <dgm:prSet presAssocID="{353EE556-27A1-4A40-9502-B0A94D8F3C6D}" presName="root" presStyleCnt="0">
        <dgm:presLayoutVars>
          <dgm:dir/>
          <dgm:resizeHandles val="exact"/>
        </dgm:presLayoutVars>
      </dgm:prSet>
      <dgm:spPr/>
    </dgm:pt>
    <dgm:pt modelId="{4ECFBBAF-FD49-48F9-88F4-2A83BD209812}" type="pres">
      <dgm:prSet presAssocID="{BEFD4177-279E-410E-8BCB-AA06CA7D71A4}" presName="compNode" presStyleCnt="0"/>
      <dgm:spPr/>
    </dgm:pt>
    <dgm:pt modelId="{EDE7FA52-805D-4F8F-9CDA-DEFFB47D74FF}" type="pres">
      <dgm:prSet presAssocID="{BEFD4177-279E-410E-8BCB-AA06CA7D71A4}" presName="bgRect" presStyleLbl="bgShp" presStyleIdx="0" presStyleCnt="4"/>
      <dgm:spPr/>
    </dgm:pt>
    <dgm:pt modelId="{1327CFC2-05BC-44A9-ADE9-662F5224C25A}" type="pres">
      <dgm:prSet presAssocID="{BEFD4177-279E-410E-8BCB-AA06CA7D71A4}" presName="iconRect" presStyleLbl="node1" presStyleIdx="0" presStyleCnt="4"/>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a:ext>
      </dgm:extLst>
    </dgm:pt>
    <dgm:pt modelId="{5DCC916D-7216-4F20-85B3-E32D87089752}" type="pres">
      <dgm:prSet presAssocID="{BEFD4177-279E-410E-8BCB-AA06CA7D71A4}" presName="spaceRect" presStyleCnt="0"/>
      <dgm:spPr/>
    </dgm:pt>
    <dgm:pt modelId="{CF3605F5-6ABC-4239-85EB-03E86F6448BC}" type="pres">
      <dgm:prSet presAssocID="{BEFD4177-279E-410E-8BCB-AA06CA7D71A4}" presName="parTx" presStyleLbl="revTx" presStyleIdx="0" presStyleCnt="4">
        <dgm:presLayoutVars>
          <dgm:chMax val="0"/>
          <dgm:chPref val="0"/>
        </dgm:presLayoutVars>
      </dgm:prSet>
      <dgm:spPr/>
    </dgm:pt>
    <dgm:pt modelId="{9C7549E1-2F04-4B5F-9452-7CAC456368E7}" type="pres">
      <dgm:prSet presAssocID="{A88C9794-5663-4336-A834-76F788528016}" presName="sibTrans" presStyleCnt="0"/>
      <dgm:spPr/>
    </dgm:pt>
    <dgm:pt modelId="{B21AA60B-EF4E-41D3-9CC8-45589EAF555C}" type="pres">
      <dgm:prSet presAssocID="{5BC70FE4-CC53-46C6-AC32-11CAAD0A783B}" presName="compNode" presStyleCnt="0"/>
      <dgm:spPr/>
    </dgm:pt>
    <dgm:pt modelId="{6CB0441C-71D8-493A-8D66-98AEDCAD4FF4}" type="pres">
      <dgm:prSet presAssocID="{5BC70FE4-CC53-46C6-AC32-11CAAD0A783B}" presName="bgRect" presStyleLbl="bgShp" presStyleIdx="1" presStyleCnt="4"/>
      <dgm:spPr/>
    </dgm:pt>
    <dgm:pt modelId="{9D3D577A-0ECC-407A-8DF7-9A53F77F5E06}" type="pres">
      <dgm:prSet presAssocID="{5BC70FE4-CC53-46C6-AC32-11CAAD0A783B}"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oup of People"/>
        </a:ext>
      </dgm:extLst>
    </dgm:pt>
    <dgm:pt modelId="{8E84A0CE-9057-4782-9B00-F50B1FE7AE34}" type="pres">
      <dgm:prSet presAssocID="{5BC70FE4-CC53-46C6-AC32-11CAAD0A783B}" presName="spaceRect" presStyleCnt="0"/>
      <dgm:spPr/>
    </dgm:pt>
    <dgm:pt modelId="{F6E00A87-A996-4B84-A959-E377BB5D160C}" type="pres">
      <dgm:prSet presAssocID="{5BC70FE4-CC53-46C6-AC32-11CAAD0A783B}" presName="parTx" presStyleLbl="revTx" presStyleIdx="1" presStyleCnt="4">
        <dgm:presLayoutVars>
          <dgm:chMax val="0"/>
          <dgm:chPref val="0"/>
        </dgm:presLayoutVars>
      </dgm:prSet>
      <dgm:spPr/>
    </dgm:pt>
    <dgm:pt modelId="{5CA7B3B4-502E-41BE-AA6B-B23CB99CEDAD}" type="pres">
      <dgm:prSet presAssocID="{8AE908D9-92B4-4E68-BD76-4515FCDBFFDC}" presName="sibTrans" presStyleCnt="0"/>
      <dgm:spPr/>
    </dgm:pt>
    <dgm:pt modelId="{234EBB28-379D-48C5-B029-D3452424C5BA}" type="pres">
      <dgm:prSet presAssocID="{81A24E06-85E6-454D-B1F5-E05BDFC5C714}" presName="compNode" presStyleCnt="0"/>
      <dgm:spPr/>
    </dgm:pt>
    <dgm:pt modelId="{65F5B6D1-56EA-4694-BFC3-47EEFE74C0F0}" type="pres">
      <dgm:prSet presAssocID="{81A24E06-85E6-454D-B1F5-E05BDFC5C714}" presName="bgRect" presStyleLbl="bgShp" presStyleIdx="2" presStyleCnt="4"/>
      <dgm:spPr/>
    </dgm:pt>
    <dgm:pt modelId="{206B3CDF-4F47-4C47-A924-3A66A2632B66}" type="pres">
      <dgm:prSet presAssocID="{81A24E06-85E6-454D-B1F5-E05BDFC5C7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ocial network"/>
        </a:ext>
      </dgm:extLst>
    </dgm:pt>
    <dgm:pt modelId="{A3D6445D-5A6A-4550-8104-F9316456B44A}" type="pres">
      <dgm:prSet presAssocID="{81A24E06-85E6-454D-B1F5-E05BDFC5C714}" presName="spaceRect" presStyleCnt="0"/>
      <dgm:spPr/>
    </dgm:pt>
    <dgm:pt modelId="{E9FF2F36-9148-4DF0-8316-26D265A350F0}" type="pres">
      <dgm:prSet presAssocID="{81A24E06-85E6-454D-B1F5-E05BDFC5C714}" presName="parTx" presStyleLbl="revTx" presStyleIdx="2" presStyleCnt="4">
        <dgm:presLayoutVars>
          <dgm:chMax val="0"/>
          <dgm:chPref val="0"/>
        </dgm:presLayoutVars>
      </dgm:prSet>
      <dgm:spPr/>
    </dgm:pt>
    <dgm:pt modelId="{A47B3D69-940D-46FA-88DE-C8A24B71940B}" type="pres">
      <dgm:prSet presAssocID="{23BB0487-0B45-4832-A8FD-FB21973E0B56}" presName="sibTrans" presStyleCnt="0"/>
      <dgm:spPr/>
    </dgm:pt>
    <dgm:pt modelId="{97C3D89A-BB5B-4D64-996D-F7B9F6809B43}" type="pres">
      <dgm:prSet presAssocID="{CDB1AB2C-E569-4508-B08C-39DB998DCD42}" presName="compNode" presStyleCnt="0"/>
      <dgm:spPr/>
    </dgm:pt>
    <dgm:pt modelId="{2581AC5A-1E25-4E77-984D-C5967183A626}" type="pres">
      <dgm:prSet presAssocID="{CDB1AB2C-E569-4508-B08C-39DB998DCD42}" presName="bgRect" presStyleLbl="bgShp" presStyleIdx="3" presStyleCnt="4"/>
      <dgm:spPr/>
    </dgm:pt>
    <dgm:pt modelId="{CCBB2E8F-8851-4ED0-8F82-A27551A0887C}" type="pres">
      <dgm:prSet presAssocID="{CDB1AB2C-E569-4508-B08C-39DB998DCD42}"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ot Air Balloon"/>
        </a:ext>
      </dgm:extLst>
    </dgm:pt>
    <dgm:pt modelId="{AE509441-4B98-4AAA-B341-10A8F8449E27}" type="pres">
      <dgm:prSet presAssocID="{CDB1AB2C-E569-4508-B08C-39DB998DCD42}" presName="spaceRect" presStyleCnt="0"/>
      <dgm:spPr/>
    </dgm:pt>
    <dgm:pt modelId="{54C4748F-706B-4541-9085-81BF483E403C}" type="pres">
      <dgm:prSet presAssocID="{CDB1AB2C-E569-4508-B08C-39DB998DCD42}" presName="parTx" presStyleLbl="revTx" presStyleIdx="3" presStyleCnt="4">
        <dgm:presLayoutVars>
          <dgm:chMax val="0"/>
          <dgm:chPref val="0"/>
        </dgm:presLayoutVars>
      </dgm:prSet>
      <dgm:spPr/>
    </dgm:pt>
  </dgm:ptLst>
  <dgm:cxnLst>
    <dgm:cxn modelId="{4E111804-6073-4109-97A2-7AB0C0B379B2}" srcId="{353EE556-27A1-4A40-9502-B0A94D8F3C6D}" destId="{5BC70FE4-CC53-46C6-AC32-11CAAD0A783B}" srcOrd="1" destOrd="0" parTransId="{21759F42-82A0-4307-B9A0-D77F2716A256}" sibTransId="{8AE908D9-92B4-4E68-BD76-4515FCDBFFDC}"/>
    <dgm:cxn modelId="{FD6C3407-1C6E-4F33-966B-49F40A039D28}" type="presOf" srcId="{CDB1AB2C-E569-4508-B08C-39DB998DCD42}" destId="{54C4748F-706B-4541-9085-81BF483E403C}" srcOrd="0" destOrd="0" presId="urn:microsoft.com/office/officeart/2018/2/layout/IconVerticalSolidList"/>
    <dgm:cxn modelId="{0CCB7935-8286-4CF5-9C62-152F61EECDCA}" type="presOf" srcId="{BEFD4177-279E-410E-8BCB-AA06CA7D71A4}" destId="{CF3605F5-6ABC-4239-85EB-03E86F6448BC}" srcOrd="0" destOrd="0" presId="urn:microsoft.com/office/officeart/2018/2/layout/IconVerticalSolidList"/>
    <dgm:cxn modelId="{7AAEB64F-D86C-4C66-8395-DF8D745241CC}" type="presOf" srcId="{81A24E06-85E6-454D-B1F5-E05BDFC5C714}" destId="{E9FF2F36-9148-4DF0-8316-26D265A350F0}" srcOrd="0" destOrd="0" presId="urn:microsoft.com/office/officeart/2018/2/layout/IconVerticalSolidList"/>
    <dgm:cxn modelId="{80114972-8029-4AEC-AF41-E83E03DD2157}" srcId="{353EE556-27A1-4A40-9502-B0A94D8F3C6D}" destId="{BEFD4177-279E-410E-8BCB-AA06CA7D71A4}" srcOrd="0" destOrd="0" parTransId="{8E636A6B-D758-4748-90D8-17B39085A15B}" sibTransId="{A88C9794-5663-4336-A834-76F788528016}"/>
    <dgm:cxn modelId="{6457FB93-5ADA-413C-8F18-F2CED495BE5D}" type="presOf" srcId="{353EE556-27A1-4A40-9502-B0A94D8F3C6D}" destId="{2275691A-72B6-4105-9F04-989AB3BE49CD}" srcOrd="0" destOrd="0" presId="urn:microsoft.com/office/officeart/2018/2/layout/IconVerticalSolidList"/>
    <dgm:cxn modelId="{25DAD6A3-FCC5-48EF-B3CE-D3D0A02A8538}" type="presOf" srcId="{5BC70FE4-CC53-46C6-AC32-11CAAD0A783B}" destId="{F6E00A87-A996-4B84-A959-E377BB5D160C}" srcOrd="0" destOrd="0" presId="urn:microsoft.com/office/officeart/2018/2/layout/IconVerticalSolidList"/>
    <dgm:cxn modelId="{5E24B8A6-E0D5-41CA-A2AB-D0CEB66ECEFB}" srcId="{353EE556-27A1-4A40-9502-B0A94D8F3C6D}" destId="{81A24E06-85E6-454D-B1F5-E05BDFC5C714}" srcOrd="2" destOrd="0" parTransId="{0AC5B115-FF06-4BA2-A4BD-92E0462D065F}" sibTransId="{23BB0487-0B45-4832-A8FD-FB21973E0B56}"/>
    <dgm:cxn modelId="{333BBEE9-A2C8-454A-8716-51493804BF0A}" srcId="{353EE556-27A1-4A40-9502-B0A94D8F3C6D}" destId="{CDB1AB2C-E569-4508-B08C-39DB998DCD42}" srcOrd="3" destOrd="0" parTransId="{DA17FC23-5174-4894-9CCC-BEF8F3EEE2AC}" sibTransId="{FF8D8208-5DD0-4A7F-ADE7-4DE780134BFE}"/>
    <dgm:cxn modelId="{A129B50D-47FE-4782-BE35-15B317C74EAE}" type="presParOf" srcId="{2275691A-72B6-4105-9F04-989AB3BE49CD}" destId="{4ECFBBAF-FD49-48F9-88F4-2A83BD209812}" srcOrd="0" destOrd="0" presId="urn:microsoft.com/office/officeart/2018/2/layout/IconVerticalSolidList"/>
    <dgm:cxn modelId="{D22DB181-06C5-45A7-A641-3FBF3C520E98}" type="presParOf" srcId="{4ECFBBAF-FD49-48F9-88F4-2A83BD209812}" destId="{EDE7FA52-805D-4F8F-9CDA-DEFFB47D74FF}" srcOrd="0" destOrd="0" presId="urn:microsoft.com/office/officeart/2018/2/layout/IconVerticalSolidList"/>
    <dgm:cxn modelId="{C04F8E8A-8EAB-4607-AC63-205D39C8425C}" type="presParOf" srcId="{4ECFBBAF-FD49-48F9-88F4-2A83BD209812}" destId="{1327CFC2-05BC-44A9-ADE9-662F5224C25A}" srcOrd="1" destOrd="0" presId="urn:microsoft.com/office/officeart/2018/2/layout/IconVerticalSolidList"/>
    <dgm:cxn modelId="{B5B66AF0-0660-4D8F-83DE-CEE4F5CD3377}" type="presParOf" srcId="{4ECFBBAF-FD49-48F9-88F4-2A83BD209812}" destId="{5DCC916D-7216-4F20-85B3-E32D87089752}" srcOrd="2" destOrd="0" presId="urn:microsoft.com/office/officeart/2018/2/layout/IconVerticalSolidList"/>
    <dgm:cxn modelId="{34E8CF23-A2DD-4060-B0E0-CBA21649ECBE}" type="presParOf" srcId="{4ECFBBAF-FD49-48F9-88F4-2A83BD209812}" destId="{CF3605F5-6ABC-4239-85EB-03E86F6448BC}" srcOrd="3" destOrd="0" presId="urn:microsoft.com/office/officeart/2018/2/layout/IconVerticalSolidList"/>
    <dgm:cxn modelId="{57B0C5CC-5416-49A2-99B2-F7F65B69634A}" type="presParOf" srcId="{2275691A-72B6-4105-9F04-989AB3BE49CD}" destId="{9C7549E1-2F04-4B5F-9452-7CAC456368E7}" srcOrd="1" destOrd="0" presId="urn:microsoft.com/office/officeart/2018/2/layout/IconVerticalSolidList"/>
    <dgm:cxn modelId="{8F3BAF9B-7F4D-404B-8191-4CD39CBD3A79}" type="presParOf" srcId="{2275691A-72B6-4105-9F04-989AB3BE49CD}" destId="{B21AA60B-EF4E-41D3-9CC8-45589EAF555C}" srcOrd="2" destOrd="0" presId="urn:microsoft.com/office/officeart/2018/2/layout/IconVerticalSolidList"/>
    <dgm:cxn modelId="{390C6AF0-972D-4B90-8CD2-4E89BC06A85A}" type="presParOf" srcId="{B21AA60B-EF4E-41D3-9CC8-45589EAF555C}" destId="{6CB0441C-71D8-493A-8D66-98AEDCAD4FF4}" srcOrd="0" destOrd="0" presId="urn:microsoft.com/office/officeart/2018/2/layout/IconVerticalSolidList"/>
    <dgm:cxn modelId="{191A3FDD-4DE3-4790-8EB2-00E579A6F937}" type="presParOf" srcId="{B21AA60B-EF4E-41D3-9CC8-45589EAF555C}" destId="{9D3D577A-0ECC-407A-8DF7-9A53F77F5E06}" srcOrd="1" destOrd="0" presId="urn:microsoft.com/office/officeart/2018/2/layout/IconVerticalSolidList"/>
    <dgm:cxn modelId="{A02FE8B1-E5DE-4662-B6F1-C4DBCD027760}" type="presParOf" srcId="{B21AA60B-EF4E-41D3-9CC8-45589EAF555C}" destId="{8E84A0CE-9057-4782-9B00-F50B1FE7AE34}" srcOrd="2" destOrd="0" presId="urn:microsoft.com/office/officeart/2018/2/layout/IconVerticalSolidList"/>
    <dgm:cxn modelId="{F0F22176-A0A0-4701-9AF7-60EFD59AAEAD}" type="presParOf" srcId="{B21AA60B-EF4E-41D3-9CC8-45589EAF555C}" destId="{F6E00A87-A996-4B84-A959-E377BB5D160C}" srcOrd="3" destOrd="0" presId="urn:microsoft.com/office/officeart/2018/2/layout/IconVerticalSolidList"/>
    <dgm:cxn modelId="{86F75E36-B635-4F78-B775-0EE4AF165DB6}" type="presParOf" srcId="{2275691A-72B6-4105-9F04-989AB3BE49CD}" destId="{5CA7B3B4-502E-41BE-AA6B-B23CB99CEDAD}" srcOrd="3" destOrd="0" presId="urn:microsoft.com/office/officeart/2018/2/layout/IconVerticalSolidList"/>
    <dgm:cxn modelId="{D687BA4B-0443-4FC0-9E45-068F385ADB99}" type="presParOf" srcId="{2275691A-72B6-4105-9F04-989AB3BE49CD}" destId="{234EBB28-379D-48C5-B029-D3452424C5BA}" srcOrd="4" destOrd="0" presId="urn:microsoft.com/office/officeart/2018/2/layout/IconVerticalSolidList"/>
    <dgm:cxn modelId="{237A0198-10FF-42E9-97FF-94807DEEBD7A}" type="presParOf" srcId="{234EBB28-379D-48C5-B029-D3452424C5BA}" destId="{65F5B6D1-56EA-4694-BFC3-47EEFE74C0F0}" srcOrd="0" destOrd="0" presId="urn:microsoft.com/office/officeart/2018/2/layout/IconVerticalSolidList"/>
    <dgm:cxn modelId="{6BEB71A9-0BED-46C8-8648-384CCCFA7E17}" type="presParOf" srcId="{234EBB28-379D-48C5-B029-D3452424C5BA}" destId="{206B3CDF-4F47-4C47-A924-3A66A2632B66}" srcOrd="1" destOrd="0" presId="urn:microsoft.com/office/officeart/2018/2/layout/IconVerticalSolidList"/>
    <dgm:cxn modelId="{F3034276-8963-46E3-AEAB-BA04FAF86D93}" type="presParOf" srcId="{234EBB28-379D-48C5-B029-D3452424C5BA}" destId="{A3D6445D-5A6A-4550-8104-F9316456B44A}" srcOrd="2" destOrd="0" presId="urn:microsoft.com/office/officeart/2018/2/layout/IconVerticalSolidList"/>
    <dgm:cxn modelId="{4FB8D780-14C6-4DC1-A3C2-14B1D2E71FFC}" type="presParOf" srcId="{234EBB28-379D-48C5-B029-D3452424C5BA}" destId="{E9FF2F36-9148-4DF0-8316-26D265A350F0}" srcOrd="3" destOrd="0" presId="urn:microsoft.com/office/officeart/2018/2/layout/IconVerticalSolidList"/>
    <dgm:cxn modelId="{91280FBF-FAF4-425A-96F2-512E254D87BC}" type="presParOf" srcId="{2275691A-72B6-4105-9F04-989AB3BE49CD}" destId="{A47B3D69-940D-46FA-88DE-C8A24B71940B}" srcOrd="5" destOrd="0" presId="urn:microsoft.com/office/officeart/2018/2/layout/IconVerticalSolidList"/>
    <dgm:cxn modelId="{A0DAE6D0-A015-403F-BEF9-86657AB8D5D7}" type="presParOf" srcId="{2275691A-72B6-4105-9F04-989AB3BE49CD}" destId="{97C3D89A-BB5B-4D64-996D-F7B9F6809B43}" srcOrd="6" destOrd="0" presId="urn:microsoft.com/office/officeart/2018/2/layout/IconVerticalSolidList"/>
    <dgm:cxn modelId="{AA095AFB-C895-4C44-B548-3E6192315234}" type="presParOf" srcId="{97C3D89A-BB5B-4D64-996D-F7B9F6809B43}" destId="{2581AC5A-1E25-4E77-984D-C5967183A626}" srcOrd="0" destOrd="0" presId="urn:microsoft.com/office/officeart/2018/2/layout/IconVerticalSolidList"/>
    <dgm:cxn modelId="{A650C8E5-C1BF-47AD-BDE0-46AA4A137BAF}" type="presParOf" srcId="{97C3D89A-BB5B-4D64-996D-F7B9F6809B43}" destId="{CCBB2E8F-8851-4ED0-8F82-A27551A0887C}" srcOrd="1" destOrd="0" presId="urn:microsoft.com/office/officeart/2018/2/layout/IconVerticalSolidList"/>
    <dgm:cxn modelId="{E7DA5223-FF0F-4CCB-8053-7C57903FBD9C}" type="presParOf" srcId="{97C3D89A-BB5B-4D64-996D-F7B9F6809B43}" destId="{AE509441-4B98-4AAA-B341-10A8F8449E27}" srcOrd="2" destOrd="0" presId="urn:microsoft.com/office/officeart/2018/2/layout/IconVerticalSolidList"/>
    <dgm:cxn modelId="{F9D22EB8-86A0-4657-92F3-722937748813}" type="presParOf" srcId="{97C3D89A-BB5B-4D64-996D-F7B9F6809B43}" destId="{54C4748F-706B-4541-9085-81BF483E40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6AA44D-547E-46A9-9691-36AA27CF235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4E60C43-24EF-417C-92BB-468ABABDB749}">
      <dgm:prSet/>
      <dgm:spPr/>
      <dgm:t>
        <a:bodyPr/>
        <a:lstStyle/>
        <a:p>
          <a:r>
            <a:rPr lang="en-US" b="1" dirty="0"/>
            <a:t>Multiplicity </a:t>
          </a:r>
          <a:r>
            <a:rPr lang="en-US" dirty="0"/>
            <a:t>refers to the </a:t>
          </a:r>
          <a:r>
            <a:rPr lang="en-US" b="1" dirty="0"/>
            <a:t>maximum</a:t>
          </a:r>
          <a:r>
            <a:rPr lang="en-US" dirty="0"/>
            <a:t> number of times that an instance of one entity can be associated with instances in the related entity. It can be one or many.</a:t>
          </a:r>
        </a:p>
      </dgm:t>
    </dgm:pt>
    <dgm:pt modelId="{F309F13E-86A1-4046-B92C-C624D313966E}" type="parTrans" cxnId="{A449A325-A570-43F8-AC8C-3F83C87B253A}">
      <dgm:prSet/>
      <dgm:spPr/>
      <dgm:t>
        <a:bodyPr/>
        <a:lstStyle/>
        <a:p>
          <a:endParaRPr lang="en-US"/>
        </a:p>
      </dgm:t>
    </dgm:pt>
    <dgm:pt modelId="{7771BC13-5CA7-4141-8743-F252FBDBC574}" type="sibTrans" cxnId="{A449A325-A570-43F8-AC8C-3F83C87B253A}">
      <dgm:prSet/>
      <dgm:spPr/>
      <dgm:t>
        <a:bodyPr/>
        <a:lstStyle/>
        <a:p>
          <a:endParaRPr lang="en-US"/>
        </a:p>
      </dgm:t>
    </dgm:pt>
    <dgm:pt modelId="{F6BF74E5-C449-422B-B307-F7189576EC31}" type="pres">
      <dgm:prSet presAssocID="{986AA44D-547E-46A9-9691-36AA27CF2353}" presName="vert0" presStyleCnt="0">
        <dgm:presLayoutVars>
          <dgm:dir/>
          <dgm:animOne val="branch"/>
          <dgm:animLvl val="lvl"/>
        </dgm:presLayoutVars>
      </dgm:prSet>
      <dgm:spPr/>
    </dgm:pt>
    <dgm:pt modelId="{54F2EF70-1BFE-4B59-82DB-373F94A5EB25}" type="pres">
      <dgm:prSet presAssocID="{24E60C43-24EF-417C-92BB-468ABABDB749}" presName="thickLine" presStyleLbl="alignNode1" presStyleIdx="0" presStyleCnt="1"/>
      <dgm:spPr/>
    </dgm:pt>
    <dgm:pt modelId="{999A35AD-2F14-44F3-978A-88503B5F603A}" type="pres">
      <dgm:prSet presAssocID="{24E60C43-24EF-417C-92BB-468ABABDB749}" presName="horz1" presStyleCnt="0"/>
      <dgm:spPr/>
    </dgm:pt>
    <dgm:pt modelId="{8B85BC1F-6638-432C-A7F3-2206A1C10781}" type="pres">
      <dgm:prSet presAssocID="{24E60C43-24EF-417C-92BB-468ABABDB749}" presName="tx1" presStyleLbl="revTx" presStyleIdx="0" presStyleCnt="1"/>
      <dgm:spPr/>
    </dgm:pt>
    <dgm:pt modelId="{A095E2B2-2635-4822-9C94-295C02CF5C75}" type="pres">
      <dgm:prSet presAssocID="{24E60C43-24EF-417C-92BB-468ABABDB749}" presName="vert1" presStyleCnt="0"/>
      <dgm:spPr/>
    </dgm:pt>
  </dgm:ptLst>
  <dgm:cxnLst>
    <dgm:cxn modelId="{A449A325-A570-43F8-AC8C-3F83C87B253A}" srcId="{986AA44D-547E-46A9-9691-36AA27CF2353}" destId="{24E60C43-24EF-417C-92BB-468ABABDB749}" srcOrd="0" destOrd="0" parTransId="{F309F13E-86A1-4046-B92C-C624D313966E}" sibTransId="{7771BC13-5CA7-4141-8743-F252FBDBC574}"/>
    <dgm:cxn modelId="{8B6DA340-EBCC-40DC-86D0-E2E603136CA8}" type="presOf" srcId="{24E60C43-24EF-417C-92BB-468ABABDB749}" destId="{8B85BC1F-6638-432C-A7F3-2206A1C10781}" srcOrd="0" destOrd="0" presId="urn:microsoft.com/office/officeart/2008/layout/LinedList"/>
    <dgm:cxn modelId="{0E4A1B6D-ABCF-46BD-ADE4-000A3509A802}" type="presOf" srcId="{986AA44D-547E-46A9-9691-36AA27CF2353}" destId="{F6BF74E5-C449-422B-B307-F7189576EC31}" srcOrd="0" destOrd="0" presId="urn:microsoft.com/office/officeart/2008/layout/LinedList"/>
    <dgm:cxn modelId="{FE217FCB-B7C3-461F-8A52-857F7A1966A0}" type="presParOf" srcId="{F6BF74E5-C449-422B-B307-F7189576EC31}" destId="{54F2EF70-1BFE-4B59-82DB-373F94A5EB25}" srcOrd="0" destOrd="0" presId="urn:microsoft.com/office/officeart/2008/layout/LinedList"/>
    <dgm:cxn modelId="{E3EDC80E-61E0-4097-B8C6-C3BDF69DDA49}" type="presParOf" srcId="{F6BF74E5-C449-422B-B307-F7189576EC31}" destId="{999A35AD-2F14-44F3-978A-88503B5F603A}" srcOrd="1" destOrd="0" presId="urn:microsoft.com/office/officeart/2008/layout/LinedList"/>
    <dgm:cxn modelId="{5744B9BC-21D1-450C-8005-0EB4E68F16F2}" type="presParOf" srcId="{999A35AD-2F14-44F3-978A-88503B5F603A}" destId="{8B85BC1F-6638-432C-A7F3-2206A1C10781}" srcOrd="0" destOrd="0" presId="urn:microsoft.com/office/officeart/2008/layout/LinedList"/>
    <dgm:cxn modelId="{6C3552DE-F94C-4BDE-BC5E-6A82B762D403}" type="presParOf" srcId="{999A35AD-2F14-44F3-978A-88503B5F603A}" destId="{A095E2B2-2635-4822-9C94-295C02CF5C7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92CD8EC-C02D-43CF-9E7F-960DA50C9A2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20B7DC4-C3CD-4168-A47B-91CAA8AE8237}">
      <dgm:prSet/>
      <dgm:spPr/>
      <dgm:t>
        <a:bodyPr/>
        <a:lstStyle/>
        <a:p>
          <a:r>
            <a:rPr lang="en-US" dirty="0"/>
            <a:t>The </a:t>
          </a:r>
          <a:r>
            <a:rPr lang="en-US" b="1" dirty="0"/>
            <a:t>minimum</a:t>
          </a:r>
          <a:r>
            <a:rPr lang="en-US" dirty="0"/>
            <a:t> number of times one instance can be related to others. It can be zero or one, and accordingly describes the relationship as </a:t>
          </a:r>
          <a:r>
            <a:rPr lang="en-US" b="1" dirty="0"/>
            <a:t>optional</a:t>
          </a:r>
          <a:r>
            <a:rPr lang="en-US" dirty="0"/>
            <a:t> or </a:t>
          </a:r>
          <a:r>
            <a:rPr lang="en-US" b="1" dirty="0"/>
            <a:t>mandatory</a:t>
          </a:r>
          <a:r>
            <a:rPr lang="en-US" dirty="0"/>
            <a:t>.</a:t>
          </a:r>
        </a:p>
      </dgm:t>
    </dgm:pt>
    <dgm:pt modelId="{F42D58AE-5D5C-4F93-A375-52DD0E50B0C5}" type="parTrans" cxnId="{A1AA1CB1-2D30-4F93-B6F9-8348A216385D}">
      <dgm:prSet/>
      <dgm:spPr/>
      <dgm:t>
        <a:bodyPr/>
        <a:lstStyle/>
        <a:p>
          <a:endParaRPr lang="en-US"/>
        </a:p>
      </dgm:t>
    </dgm:pt>
    <dgm:pt modelId="{EC084D32-B8AB-4FCC-8228-41440D8E111B}" type="sibTrans" cxnId="{A1AA1CB1-2D30-4F93-B6F9-8348A216385D}">
      <dgm:prSet/>
      <dgm:spPr/>
      <dgm:t>
        <a:bodyPr/>
        <a:lstStyle/>
        <a:p>
          <a:endParaRPr lang="en-US"/>
        </a:p>
      </dgm:t>
    </dgm:pt>
    <dgm:pt modelId="{3C317BBF-5AB3-4535-AC4A-AC4BCD45C7F7}" type="pres">
      <dgm:prSet presAssocID="{792CD8EC-C02D-43CF-9E7F-960DA50C9A28}" presName="vert0" presStyleCnt="0">
        <dgm:presLayoutVars>
          <dgm:dir/>
          <dgm:animOne val="branch"/>
          <dgm:animLvl val="lvl"/>
        </dgm:presLayoutVars>
      </dgm:prSet>
      <dgm:spPr/>
    </dgm:pt>
    <dgm:pt modelId="{C8EE0173-88F6-4356-B490-63683ACDAE5C}" type="pres">
      <dgm:prSet presAssocID="{E20B7DC4-C3CD-4168-A47B-91CAA8AE8237}" presName="thickLine" presStyleLbl="alignNode1" presStyleIdx="0" presStyleCnt="1"/>
      <dgm:spPr/>
    </dgm:pt>
    <dgm:pt modelId="{AF41383A-1E10-4B78-95A0-B815972087B6}" type="pres">
      <dgm:prSet presAssocID="{E20B7DC4-C3CD-4168-A47B-91CAA8AE8237}" presName="horz1" presStyleCnt="0"/>
      <dgm:spPr/>
    </dgm:pt>
    <dgm:pt modelId="{F15927E3-BA3F-41AA-A568-8C2713353F18}" type="pres">
      <dgm:prSet presAssocID="{E20B7DC4-C3CD-4168-A47B-91CAA8AE8237}" presName="tx1" presStyleLbl="revTx" presStyleIdx="0" presStyleCnt="1"/>
      <dgm:spPr/>
    </dgm:pt>
    <dgm:pt modelId="{F69E9E5C-FB36-4EBF-A870-EC9363D30ED8}" type="pres">
      <dgm:prSet presAssocID="{E20B7DC4-C3CD-4168-A47B-91CAA8AE8237}" presName="vert1" presStyleCnt="0"/>
      <dgm:spPr/>
    </dgm:pt>
  </dgm:ptLst>
  <dgm:cxnLst>
    <dgm:cxn modelId="{D4EC9F99-0B5B-4734-B5D3-AB6DF27C7A91}" type="presOf" srcId="{E20B7DC4-C3CD-4168-A47B-91CAA8AE8237}" destId="{F15927E3-BA3F-41AA-A568-8C2713353F18}" srcOrd="0" destOrd="0" presId="urn:microsoft.com/office/officeart/2008/layout/LinedList"/>
    <dgm:cxn modelId="{A1AA1CB1-2D30-4F93-B6F9-8348A216385D}" srcId="{792CD8EC-C02D-43CF-9E7F-960DA50C9A28}" destId="{E20B7DC4-C3CD-4168-A47B-91CAA8AE8237}" srcOrd="0" destOrd="0" parTransId="{F42D58AE-5D5C-4F93-A375-52DD0E50B0C5}" sibTransId="{EC084D32-B8AB-4FCC-8228-41440D8E111B}"/>
    <dgm:cxn modelId="{520B76B1-0DF3-47C6-9A7B-99611927EABA}" type="presOf" srcId="{792CD8EC-C02D-43CF-9E7F-960DA50C9A28}" destId="{3C317BBF-5AB3-4535-AC4A-AC4BCD45C7F7}" srcOrd="0" destOrd="0" presId="urn:microsoft.com/office/officeart/2008/layout/LinedList"/>
    <dgm:cxn modelId="{FA24753B-38E5-4D42-B74F-B8FAC283AE9D}" type="presParOf" srcId="{3C317BBF-5AB3-4535-AC4A-AC4BCD45C7F7}" destId="{C8EE0173-88F6-4356-B490-63683ACDAE5C}" srcOrd="0" destOrd="0" presId="urn:microsoft.com/office/officeart/2008/layout/LinedList"/>
    <dgm:cxn modelId="{8CD9EAC6-5A01-4EF3-8777-C131ECA5B903}" type="presParOf" srcId="{3C317BBF-5AB3-4535-AC4A-AC4BCD45C7F7}" destId="{AF41383A-1E10-4B78-95A0-B815972087B6}" srcOrd="1" destOrd="0" presId="urn:microsoft.com/office/officeart/2008/layout/LinedList"/>
    <dgm:cxn modelId="{2E82FFB2-537F-4DDB-A7EE-85523612EF57}" type="presParOf" srcId="{AF41383A-1E10-4B78-95A0-B815972087B6}" destId="{F15927E3-BA3F-41AA-A568-8C2713353F18}" srcOrd="0" destOrd="0" presId="urn:microsoft.com/office/officeart/2008/layout/LinedList"/>
    <dgm:cxn modelId="{62A14891-8E16-4F75-87E3-AC6831135BED}" type="presParOf" srcId="{AF41383A-1E10-4B78-95A0-B815972087B6}" destId="{F69E9E5C-FB36-4EBF-A870-EC9363D30ED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7150D8F-D2F3-486C-B802-17E4814A4E1E}"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347CDFB6-E39E-4094-BC45-2398E410882E}">
      <dgm:prSet/>
      <dgm:spPr/>
      <dgm:t>
        <a:bodyPr/>
        <a:lstStyle/>
        <a:p>
          <a:r>
            <a:rPr lang="en-US"/>
            <a:t>Change attributes that represent relationships into relationship types</a:t>
          </a:r>
        </a:p>
      </dgm:t>
    </dgm:pt>
    <dgm:pt modelId="{0ACA6892-9B61-4319-A5FA-B0C32B9F4673}" type="parTrans" cxnId="{373DC856-84CF-4194-A319-FF1E7FF7C57D}">
      <dgm:prSet/>
      <dgm:spPr/>
      <dgm:t>
        <a:bodyPr/>
        <a:lstStyle/>
        <a:p>
          <a:endParaRPr lang="en-US"/>
        </a:p>
      </dgm:t>
    </dgm:pt>
    <dgm:pt modelId="{4AB030BA-8EC8-4E9C-9D06-F215CDCD9E0A}" type="sibTrans" cxnId="{373DC856-84CF-4194-A319-FF1E7FF7C57D}">
      <dgm:prSet/>
      <dgm:spPr/>
      <dgm:t>
        <a:bodyPr/>
        <a:lstStyle/>
        <a:p>
          <a:endParaRPr lang="en-US"/>
        </a:p>
      </dgm:t>
    </dgm:pt>
    <dgm:pt modelId="{94527FDC-17B9-4BFD-8B0D-0278505D66E2}">
      <dgm:prSet/>
      <dgm:spPr/>
      <dgm:t>
        <a:bodyPr/>
        <a:lstStyle/>
        <a:p>
          <a:r>
            <a:rPr lang="en-US"/>
            <a:t>Determine cardinality ratio and participation constraint of each relationship type</a:t>
          </a:r>
        </a:p>
      </dgm:t>
    </dgm:pt>
    <dgm:pt modelId="{777504CA-13D0-441C-8E39-86C1A8F14BAB}" type="parTrans" cxnId="{2D74B73F-CEA0-4874-8AFC-6764CE8AEB78}">
      <dgm:prSet/>
      <dgm:spPr/>
      <dgm:t>
        <a:bodyPr/>
        <a:lstStyle/>
        <a:p>
          <a:endParaRPr lang="en-US"/>
        </a:p>
      </dgm:t>
    </dgm:pt>
    <dgm:pt modelId="{3F0D04BC-D8C2-4700-ADA5-4B8C4BB8D2AD}" type="sibTrans" cxnId="{2D74B73F-CEA0-4874-8AFC-6764CE8AEB78}">
      <dgm:prSet/>
      <dgm:spPr/>
      <dgm:t>
        <a:bodyPr/>
        <a:lstStyle/>
        <a:p>
          <a:endParaRPr lang="en-US"/>
        </a:p>
      </dgm:t>
    </dgm:pt>
    <dgm:pt modelId="{49FF67AF-5E14-4BED-BF3C-F6D6DE45ABEB}" type="pres">
      <dgm:prSet presAssocID="{47150D8F-D2F3-486C-B802-17E4814A4E1E}" presName="root" presStyleCnt="0">
        <dgm:presLayoutVars>
          <dgm:dir/>
          <dgm:resizeHandles val="exact"/>
        </dgm:presLayoutVars>
      </dgm:prSet>
      <dgm:spPr/>
    </dgm:pt>
    <dgm:pt modelId="{0A7AB52B-3EC2-48A9-B91F-E71FDCC588BF}" type="pres">
      <dgm:prSet presAssocID="{347CDFB6-E39E-4094-BC45-2398E410882E}" presName="compNode" presStyleCnt="0"/>
      <dgm:spPr/>
    </dgm:pt>
    <dgm:pt modelId="{E54DFAB4-DF02-4FDC-BE54-8CAEBADACD61}" type="pres">
      <dgm:prSet presAssocID="{347CDFB6-E39E-4094-BC45-2398E410882E}" presName="bgRect" presStyleLbl="bgShp" presStyleIdx="0" presStyleCnt="2"/>
      <dgm:spPr/>
    </dgm:pt>
    <dgm:pt modelId="{248AB5F5-C26C-4F70-BD5A-29F3A7F4C408}" type="pres">
      <dgm:prSet presAssocID="{347CDFB6-E39E-4094-BC45-2398E410882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C314ED57-D43E-4D69-8C41-36FF1E3B8654}" type="pres">
      <dgm:prSet presAssocID="{347CDFB6-E39E-4094-BC45-2398E410882E}" presName="spaceRect" presStyleCnt="0"/>
      <dgm:spPr/>
    </dgm:pt>
    <dgm:pt modelId="{EC1F1086-3BE2-407C-8FC9-3FA45D6001E4}" type="pres">
      <dgm:prSet presAssocID="{347CDFB6-E39E-4094-BC45-2398E410882E}" presName="parTx" presStyleLbl="revTx" presStyleIdx="0" presStyleCnt="2">
        <dgm:presLayoutVars>
          <dgm:chMax val="0"/>
          <dgm:chPref val="0"/>
        </dgm:presLayoutVars>
      </dgm:prSet>
      <dgm:spPr/>
    </dgm:pt>
    <dgm:pt modelId="{86EC8F29-692E-448B-AA25-A014A2DA6A0D}" type="pres">
      <dgm:prSet presAssocID="{4AB030BA-8EC8-4E9C-9D06-F215CDCD9E0A}" presName="sibTrans" presStyleCnt="0"/>
      <dgm:spPr/>
    </dgm:pt>
    <dgm:pt modelId="{3B40A11A-F8D2-4291-BC36-96A459B42B01}" type="pres">
      <dgm:prSet presAssocID="{94527FDC-17B9-4BFD-8B0D-0278505D66E2}" presName="compNode" presStyleCnt="0"/>
      <dgm:spPr/>
    </dgm:pt>
    <dgm:pt modelId="{B0D31E80-44B6-44BE-8153-755F4A23208C}" type="pres">
      <dgm:prSet presAssocID="{94527FDC-17B9-4BFD-8B0D-0278505D66E2}" presName="bgRect" presStyleLbl="bgShp" presStyleIdx="1" presStyleCnt="2"/>
      <dgm:spPr/>
    </dgm:pt>
    <dgm:pt modelId="{63B362BA-988C-450F-B646-CE0B32560AAD}" type="pres">
      <dgm:prSet presAssocID="{94527FDC-17B9-4BFD-8B0D-0278505D66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19CCF0F-6EA4-4383-BFAF-DFB4B362AB14}" type="pres">
      <dgm:prSet presAssocID="{94527FDC-17B9-4BFD-8B0D-0278505D66E2}" presName="spaceRect" presStyleCnt="0"/>
      <dgm:spPr/>
    </dgm:pt>
    <dgm:pt modelId="{7528F151-60C6-4B18-8CB8-B4F741DDF67C}" type="pres">
      <dgm:prSet presAssocID="{94527FDC-17B9-4BFD-8B0D-0278505D66E2}" presName="parTx" presStyleLbl="revTx" presStyleIdx="1" presStyleCnt="2">
        <dgm:presLayoutVars>
          <dgm:chMax val="0"/>
          <dgm:chPref val="0"/>
        </dgm:presLayoutVars>
      </dgm:prSet>
      <dgm:spPr/>
    </dgm:pt>
  </dgm:ptLst>
  <dgm:cxnLst>
    <dgm:cxn modelId="{BBE5DE3D-4B9C-4B3B-A467-D9E3F33BD3A8}" type="presOf" srcId="{94527FDC-17B9-4BFD-8B0D-0278505D66E2}" destId="{7528F151-60C6-4B18-8CB8-B4F741DDF67C}" srcOrd="0" destOrd="0" presId="urn:microsoft.com/office/officeart/2018/2/layout/IconVerticalSolidList"/>
    <dgm:cxn modelId="{2D74B73F-CEA0-4874-8AFC-6764CE8AEB78}" srcId="{47150D8F-D2F3-486C-B802-17E4814A4E1E}" destId="{94527FDC-17B9-4BFD-8B0D-0278505D66E2}" srcOrd="1" destOrd="0" parTransId="{777504CA-13D0-441C-8E39-86C1A8F14BAB}" sibTransId="{3F0D04BC-D8C2-4700-ADA5-4B8C4BB8D2AD}"/>
    <dgm:cxn modelId="{67322C70-E79B-4124-8BB6-7AFEF1C6B214}" type="presOf" srcId="{47150D8F-D2F3-486C-B802-17E4814A4E1E}" destId="{49FF67AF-5E14-4BED-BF3C-F6D6DE45ABEB}" srcOrd="0" destOrd="0" presId="urn:microsoft.com/office/officeart/2018/2/layout/IconVerticalSolidList"/>
    <dgm:cxn modelId="{373DC856-84CF-4194-A319-FF1E7FF7C57D}" srcId="{47150D8F-D2F3-486C-B802-17E4814A4E1E}" destId="{347CDFB6-E39E-4094-BC45-2398E410882E}" srcOrd="0" destOrd="0" parTransId="{0ACA6892-9B61-4319-A5FA-B0C32B9F4673}" sibTransId="{4AB030BA-8EC8-4E9C-9D06-F215CDCD9E0A}"/>
    <dgm:cxn modelId="{C2BBB35A-3580-4F89-A337-95B6B966D469}" type="presOf" srcId="{347CDFB6-E39E-4094-BC45-2398E410882E}" destId="{EC1F1086-3BE2-407C-8FC9-3FA45D6001E4}" srcOrd="0" destOrd="0" presId="urn:microsoft.com/office/officeart/2018/2/layout/IconVerticalSolidList"/>
    <dgm:cxn modelId="{945B2A25-2430-441B-9C71-9A5D254A3A9C}" type="presParOf" srcId="{49FF67AF-5E14-4BED-BF3C-F6D6DE45ABEB}" destId="{0A7AB52B-3EC2-48A9-B91F-E71FDCC588BF}" srcOrd="0" destOrd="0" presId="urn:microsoft.com/office/officeart/2018/2/layout/IconVerticalSolidList"/>
    <dgm:cxn modelId="{7C39E14B-374A-4559-A5C3-7DB6FA7FE693}" type="presParOf" srcId="{0A7AB52B-3EC2-48A9-B91F-E71FDCC588BF}" destId="{E54DFAB4-DF02-4FDC-BE54-8CAEBADACD61}" srcOrd="0" destOrd="0" presId="urn:microsoft.com/office/officeart/2018/2/layout/IconVerticalSolidList"/>
    <dgm:cxn modelId="{D394358A-D8BF-4D87-AD54-0B83832615A9}" type="presParOf" srcId="{0A7AB52B-3EC2-48A9-B91F-E71FDCC588BF}" destId="{248AB5F5-C26C-4F70-BD5A-29F3A7F4C408}" srcOrd="1" destOrd="0" presId="urn:microsoft.com/office/officeart/2018/2/layout/IconVerticalSolidList"/>
    <dgm:cxn modelId="{52200B79-51ED-4722-ACC9-1E36DE069963}" type="presParOf" srcId="{0A7AB52B-3EC2-48A9-B91F-E71FDCC588BF}" destId="{C314ED57-D43E-4D69-8C41-36FF1E3B8654}" srcOrd="2" destOrd="0" presId="urn:microsoft.com/office/officeart/2018/2/layout/IconVerticalSolidList"/>
    <dgm:cxn modelId="{DB8FFEA4-377B-46F1-B84D-4DA09C71EEB6}" type="presParOf" srcId="{0A7AB52B-3EC2-48A9-B91F-E71FDCC588BF}" destId="{EC1F1086-3BE2-407C-8FC9-3FA45D6001E4}" srcOrd="3" destOrd="0" presId="urn:microsoft.com/office/officeart/2018/2/layout/IconVerticalSolidList"/>
    <dgm:cxn modelId="{D6810131-DBBD-4E46-92EF-EC0380092849}" type="presParOf" srcId="{49FF67AF-5E14-4BED-BF3C-F6D6DE45ABEB}" destId="{86EC8F29-692E-448B-AA25-A014A2DA6A0D}" srcOrd="1" destOrd="0" presId="urn:microsoft.com/office/officeart/2018/2/layout/IconVerticalSolidList"/>
    <dgm:cxn modelId="{FEB05C3F-5DFF-4D45-BE3B-9BF637D4DA65}" type="presParOf" srcId="{49FF67AF-5E14-4BED-BF3C-F6D6DE45ABEB}" destId="{3B40A11A-F8D2-4291-BC36-96A459B42B01}" srcOrd="2" destOrd="0" presId="urn:microsoft.com/office/officeart/2018/2/layout/IconVerticalSolidList"/>
    <dgm:cxn modelId="{59DF0E3F-4982-40E9-A3F8-1E7D6991E6AF}" type="presParOf" srcId="{3B40A11A-F8D2-4291-BC36-96A459B42B01}" destId="{B0D31E80-44B6-44BE-8153-755F4A23208C}" srcOrd="0" destOrd="0" presId="urn:microsoft.com/office/officeart/2018/2/layout/IconVerticalSolidList"/>
    <dgm:cxn modelId="{DC935D4E-DB12-48C8-A6EE-F0AB2D78D60E}" type="presParOf" srcId="{3B40A11A-F8D2-4291-BC36-96A459B42B01}" destId="{63B362BA-988C-450F-B646-CE0B32560AAD}" srcOrd="1" destOrd="0" presId="urn:microsoft.com/office/officeart/2018/2/layout/IconVerticalSolidList"/>
    <dgm:cxn modelId="{250A49D6-0D69-4930-ADEB-6600FE25FEB4}" type="presParOf" srcId="{3B40A11A-F8D2-4291-BC36-96A459B42B01}" destId="{519CCF0F-6EA4-4383-BFAF-DFB4B362AB14}" srcOrd="2" destOrd="0" presId="urn:microsoft.com/office/officeart/2018/2/layout/IconVerticalSolidList"/>
    <dgm:cxn modelId="{9D03D31D-8C3F-49C2-901D-56A602DA56EB}" type="presParOf" srcId="{3B40A11A-F8D2-4291-BC36-96A459B42B01}" destId="{7528F151-60C6-4B18-8CB8-B4F741DDF67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76AF232-AC54-429F-8C5E-EC7D75090B10}" type="doc">
      <dgm:prSet loTypeId="urn:microsoft.com/office/officeart/2005/8/layout/vList5" loCatId="list" qsTypeId="urn:microsoft.com/office/officeart/2005/8/quickstyle/simple2" qsCatId="simple" csTypeId="urn:microsoft.com/office/officeart/2005/8/colors/accent1_2" csCatId="accent1"/>
      <dgm:spPr/>
      <dgm:t>
        <a:bodyPr/>
        <a:lstStyle/>
        <a:p>
          <a:endParaRPr lang="en-US"/>
        </a:p>
      </dgm:t>
    </dgm:pt>
    <dgm:pt modelId="{0D0E4419-DA0A-4382-B3B5-C300956C4FFA}">
      <dgm:prSet/>
      <dgm:spPr/>
      <dgm:t>
        <a:bodyPr/>
        <a:lstStyle/>
        <a:p>
          <a:r>
            <a:rPr lang="en-US"/>
            <a:t>Degree of a relationship type</a:t>
          </a:r>
        </a:p>
      </dgm:t>
    </dgm:pt>
    <dgm:pt modelId="{5844DCBF-EE70-4F2A-9A00-997751989326}" type="parTrans" cxnId="{6B8DFA83-FC69-47B3-893B-248637F77661}">
      <dgm:prSet/>
      <dgm:spPr/>
      <dgm:t>
        <a:bodyPr/>
        <a:lstStyle/>
        <a:p>
          <a:endParaRPr lang="en-US"/>
        </a:p>
      </dgm:t>
    </dgm:pt>
    <dgm:pt modelId="{1E054BFA-A01A-4D53-B830-6831D0B5FB83}" type="sibTrans" cxnId="{6B8DFA83-FC69-47B3-893B-248637F77661}">
      <dgm:prSet/>
      <dgm:spPr/>
      <dgm:t>
        <a:bodyPr/>
        <a:lstStyle/>
        <a:p>
          <a:endParaRPr lang="en-US"/>
        </a:p>
      </dgm:t>
    </dgm:pt>
    <dgm:pt modelId="{A5A7045B-204B-46B7-B64E-6A312BD3B273}">
      <dgm:prSet/>
      <dgm:spPr/>
      <dgm:t>
        <a:bodyPr/>
        <a:lstStyle/>
        <a:p>
          <a:r>
            <a:rPr lang="en-US"/>
            <a:t>Number of participating entity types</a:t>
          </a:r>
        </a:p>
      </dgm:t>
    </dgm:pt>
    <dgm:pt modelId="{31B38244-0840-4810-98B7-2C20955345D9}" type="parTrans" cxnId="{51CDB714-1AE8-49C1-9EBC-4013AE5F0CF6}">
      <dgm:prSet/>
      <dgm:spPr/>
      <dgm:t>
        <a:bodyPr/>
        <a:lstStyle/>
        <a:p>
          <a:endParaRPr lang="en-US"/>
        </a:p>
      </dgm:t>
    </dgm:pt>
    <dgm:pt modelId="{3FB5AF8B-4A07-4AB5-8D2D-02E76C033D9B}" type="sibTrans" cxnId="{51CDB714-1AE8-49C1-9EBC-4013AE5F0CF6}">
      <dgm:prSet/>
      <dgm:spPr/>
      <dgm:t>
        <a:bodyPr/>
        <a:lstStyle/>
        <a:p>
          <a:endParaRPr lang="en-US"/>
        </a:p>
      </dgm:t>
    </dgm:pt>
    <dgm:pt modelId="{497EA1BB-C8E4-4F24-8AC8-BB1F4EBCC285}">
      <dgm:prSet/>
      <dgm:spPr/>
      <dgm:t>
        <a:bodyPr/>
        <a:lstStyle/>
        <a:p>
          <a:r>
            <a:rPr lang="en-US"/>
            <a:t>Binary</a:t>
          </a:r>
        </a:p>
      </dgm:t>
    </dgm:pt>
    <dgm:pt modelId="{0A15CC95-C945-47F4-9C9F-BE67BA4C28EA}" type="parTrans" cxnId="{1AEBA5D5-0DBE-4412-BC20-3480DF7AA52D}">
      <dgm:prSet/>
      <dgm:spPr/>
      <dgm:t>
        <a:bodyPr/>
        <a:lstStyle/>
        <a:p>
          <a:endParaRPr lang="en-US"/>
        </a:p>
      </dgm:t>
    </dgm:pt>
    <dgm:pt modelId="{EC8D4660-AE39-4557-9F83-8D5711BF6827}" type="sibTrans" cxnId="{1AEBA5D5-0DBE-4412-BC20-3480DF7AA52D}">
      <dgm:prSet/>
      <dgm:spPr/>
      <dgm:t>
        <a:bodyPr/>
        <a:lstStyle/>
        <a:p>
          <a:endParaRPr lang="en-US"/>
        </a:p>
      </dgm:t>
    </dgm:pt>
    <dgm:pt modelId="{33A79C65-1041-4B37-B6DF-2D4158074B03}">
      <dgm:prSet/>
      <dgm:spPr/>
      <dgm:t>
        <a:bodyPr/>
        <a:lstStyle/>
        <a:p>
          <a:r>
            <a:rPr lang="en-US"/>
            <a:t>Relationship type of degree two</a:t>
          </a:r>
        </a:p>
      </dgm:t>
    </dgm:pt>
    <dgm:pt modelId="{9386660B-75FE-4E05-9108-37A0A3BAADE6}" type="parTrans" cxnId="{83EEE2C0-1411-4A40-BC31-4F8BA5BBF434}">
      <dgm:prSet/>
      <dgm:spPr/>
      <dgm:t>
        <a:bodyPr/>
        <a:lstStyle/>
        <a:p>
          <a:endParaRPr lang="en-US"/>
        </a:p>
      </dgm:t>
    </dgm:pt>
    <dgm:pt modelId="{9EE97A28-D9D6-4557-A31E-E65FAE2DD9E7}" type="sibTrans" cxnId="{83EEE2C0-1411-4A40-BC31-4F8BA5BBF434}">
      <dgm:prSet/>
      <dgm:spPr/>
      <dgm:t>
        <a:bodyPr/>
        <a:lstStyle/>
        <a:p>
          <a:endParaRPr lang="en-US"/>
        </a:p>
      </dgm:t>
    </dgm:pt>
    <dgm:pt modelId="{80864176-A760-4724-9BA3-FE1423621D26}">
      <dgm:prSet/>
      <dgm:spPr/>
      <dgm:t>
        <a:bodyPr/>
        <a:lstStyle/>
        <a:p>
          <a:r>
            <a:rPr lang="en-US"/>
            <a:t>Ternary</a:t>
          </a:r>
        </a:p>
      </dgm:t>
    </dgm:pt>
    <dgm:pt modelId="{CBAA854A-97B7-420B-9EFE-6A2C6D9C1CF4}" type="parTrans" cxnId="{DF226194-B3BB-4D60-885D-3F2891466DE6}">
      <dgm:prSet/>
      <dgm:spPr/>
      <dgm:t>
        <a:bodyPr/>
        <a:lstStyle/>
        <a:p>
          <a:endParaRPr lang="en-US"/>
        </a:p>
      </dgm:t>
    </dgm:pt>
    <dgm:pt modelId="{1582020B-7B95-4AA1-A184-3D0A295A546E}" type="sibTrans" cxnId="{DF226194-B3BB-4D60-885D-3F2891466DE6}">
      <dgm:prSet/>
      <dgm:spPr/>
      <dgm:t>
        <a:bodyPr/>
        <a:lstStyle/>
        <a:p>
          <a:endParaRPr lang="en-US"/>
        </a:p>
      </dgm:t>
    </dgm:pt>
    <dgm:pt modelId="{9E1EEE67-E178-4F47-8B3B-306B62F321C1}">
      <dgm:prSet/>
      <dgm:spPr/>
      <dgm:t>
        <a:bodyPr/>
        <a:lstStyle/>
        <a:p>
          <a:r>
            <a:rPr lang="en-US"/>
            <a:t>Relationship type of degree three </a:t>
          </a:r>
        </a:p>
      </dgm:t>
    </dgm:pt>
    <dgm:pt modelId="{4B278517-225B-42A3-9010-55CEF949AF79}" type="parTrans" cxnId="{521EA9BA-CEFF-402A-8E71-E06CD2B3FD17}">
      <dgm:prSet/>
      <dgm:spPr/>
      <dgm:t>
        <a:bodyPr/>
        <a:lstStyle/>
        <a:p>
          <a:endParaRPr lang="en-US"/>
        </a:p>
      </dgm:t>
    </dgm:pt>
    <dgm:pt modelId="{C1408A85-F542-44B8-81A6-8B00C7BB5E18}" type="sibTrans" cxnId="{521EA9BA-CEFF-402A-8E71-E06CD2B3FD17}">
      <dgm:prSet/>
      <dgm:spPr/>
      <dgm:t>
        <a:bodyPr/>
        <a:lstStyle/>
        <a:p>
          <a:endParaRPr lang="en-US"/>
        </a:p>
      </dgm:t>
    </dgm:pt>
    <dgm:pt modelId="{AB6ACE7F-6F3E-4863-BD2D-1384AC9EC7F5}" type="pres">
      <dgm:prSet presAssocID="{076AF232-AC54-429F-8C5E-EC7D75090B10}" presName="Name0" presStyleCnt="0">
        <dgm:presLayoutVars>
          <dgm:dir/>
          <dgm:animLvl val="lvl"/>
          <dgm:resizeHandles val="exact"/>
        </dgm:presLayoutVars>
      </dgm:prSet>
      <dgm:spPr/>
    </dgm:pt>
    <dgm:pt modelId="{737AF39B-FB43-49A3-AC5B-AAD9AAC21A29}" type="pres">
      <dgm:prSet presAssocID="{0D0E4419-DA0A-4382-B3B5-C300956C4FFA}" presName="linNode" presStyleCnt="0"/>
      <dgm:spPr/>
    </dgm:pt>
    <dgm:pt modelId="{B36372F6-0E29-491B-BD20-2B4E0DC61C98}" type="pres">
      <dgm:prSet presAssocID="{0D0E4419-DA0A-4382-B3B5-C300956C4FFA}" presName="parentText" presStyleLbl="node1" presStyleIdx="0" presStyleCnt="3">
        <dgm:presLayoutVars>
          <dgm:chMax val="1"/>
          <dgm:bulletEnabled val="1"/>
        </dgm:presLayoutVars>
      </dgm:prSet>
      <dgm:spPr/>
    </dgm:pt>
    <dgm:pt modelId="{3C094D74-5D18-48A7-AA2F-A7AEA3AC1BFC}" type="pres">
      <dgm:prSet presAssocID="{0D0E4419-DA0A-4382-B3B5-C300956C4FFA}" presName="descendantText" presStyleLbl="alignAccFollowNode1" presStyleIdx="0" presStyleCnt="3">
        <dgm:presLayoutVars>
          <dgm:bulletEnabled val="1"/>
        </dgm:presLayoutVars>
      </dgm:prSet>
      <dgm:spPr/>
    </dgm:pt>
    <dgm:pt modelId="{52626B3B-4306-484F-BC04-47EB3F48FD2D}" type="pres">
      <dgm:prSet presAssocID="{1E054BFA-A01A-4D53-B830-6831D0B5FB83}" presName="sp" presStyleCnt="0"/>
      <dgm:spPr/>
    </dgm:pt>
    <dgm:pt modelId="{45EDFD43-312E-4505-830C-510B74BEE347}" type="pres">
      <dgm:prSet presAssocID="{497EA1BB-C8E4-4F24-8AC8-BB1F4EBCC285}" presName="linNode" presStyleCnt="0"/>
      <dgm:spPr/>
    </dgm:pt>
    <dgm:pt modelId="{3F1055AF-F626-42DB-8A79-36AD9FF3177C}" type="pres">
      <dgm:prSet presAssocID="{497EA1BB-C8E4-4F24-8AC8-BB1F4EBCC285}" presName="parentText" presStyleLbl="node1" presStyleIdx="1" presStyleCnt="3">
        <dgm:presLayoutVars>
          <dgm:chMax val="1"/>
          <dgm:bulletEnabled val="1"/>
        </dgm:presLayoutVars>
      </dgm:prSet>
      <dgm:spPr/>
    </dgm:pt>
    <dgm:pt modelId="{50484352-BBB6-497E-AF50-5D014AF85253}" type="pres">
      <dgm:prSet presAssocID="{497EA1BB-C8E4-4F24-8AC8-BB1F4EBCC285}" presName="descendantText" presStyleLbl="alignAccFollowNode1" presStyleIdx="1" presStyleCnt="3">
        <dgm:presLayoutVars>
          <dgm:bulletEnabled val="1"/>
        </dgm:presLayoutVars>
      </dgm:prSet>
      <dgm:spPr/>
    </dgm:pt>
    <dgm:pt modelId="{08CF7730-C97B-4ADE-8AF5-BEDD6A52C0D0}" type="pres">
      <dgm:prSet presAssocID="{EC8D4660-AE39-4557-9F83-8D5711BF6827}" presName="sp" presStyleCnt="0"/>
      <dgm:spPr/>
    </dgm:pt>
    <dgm:pt modelId="{5C5D8A60-955D-4820-AE81-8DAAAB014829}" type="pres">
      <dgm:prSet presAssocID="{80864176-A760-4724-9BA3-FE1423621D26}" presName="linNode" presStyleCnt="0"/>
      <dgm:spPr/>
    </dgm:pt>
    <dgm:pt modelId="{35B6EDD8-2591-4715-B9B6-2CC4CB13F65F}" type="pres">
      <dgm:prSet presAssocID="{80864176-A760-4724-9BA3-FE1423621D26}" presName="parentText" presStyleLbl="node1" presStyleIdx="2" presStyleCnt="3">
        <dgm:presLayoutVars>
          <dgm:chMax val="1"/>
          <dgm:bulletEnabled val="1"/>
        </dgm:presLayoutVars>
      </dgm:prSet>
      <dgm:spPr/>
    </dgm:pt>
    <dgm:pt modelId="{ED45F7A4-7954-4B4B-926C-07540F7D7830}" type="pres">
      <dgm:prSet presAssocID="{80864176-A760-4724-9BA3-FE1423621D26}" presName="descendantText" presStyleLbl="alignAccFollowNode1" presStyleIdx="2" presStyleCnt="3">
        <dgm:presLayoutVars>
          <dgm:bulletEnabled val="1"/>
        </dgm:presLayoutVars>
      </dgm:prSet>
      <dgm:spPr/>
    </dgm:pt>
  </dgm:ptLst>
  <dgm:cxnLst>
    <dgm:cxn modelId="{D4328904-8729-409F-9A31-153EE4703C6B}" type="presOf" srcId="{497EA1BB-C8E4-4F24-8AC8-BB1F4EBCC285}" destId="{3F1055AF-F626-42DB-8A79-36AD9FF3177C}" srcOrd="0" destOrd="0" presId="urn:microsoft.com/office/officeart/2005/8/layout/vList5"/>
    <dgm:cxn modelId="{51CDB714-1AE8-49C1-9EBC-4013AE5F0CF6}" srcId="{0D0E4419-DA0A-4382-B3B5-C300956C4FFA}" destId="{A5A7045B-204B-46B7-B64E-6A312BD3B273}" srcOrd="0" destOrd="0" parTransId="{31B38244-0840-4810-98B7-2C20955345D9}" sibTransId="{3FB5AF8B-4A07-4AB5-8D2D-02E76C033D9B}"/>
    <dgm:cxn modelId="{C67B5865-38B1-499B-B92C-6C4221C622A6}" type="presOf" srcId="{A5A7045B-204B-46B7-B64E-6A312BD3B273}" destId="{3C094D74-5D18-48A7-AA2F-A7AEA3AC1BFC}" srcOrd="0" destOrd="0" presId="urn:microsoft.com/office/officeart/2005/8/layout/vList5"/>
    <dgm:cxn modelId="{6C397567-767E-4A83-80E2-C1F16C915187}" type="presOf" srcId="{9E1EEE67-E178-4F47-8B3B-306B62F321C1}" destId="{ED45F7A4-7954-4B4B-926C-07540F7D7830}" srcOrd="0" destOrd="0" presId="urn:microsoft.com/office/officeart/2005/8/layout/vList5"/>
    <dgm:cxn modelId="{2264DA50-D59C-44CB-AAC4-BBB39ADD1766}" type="presOf" srcId="{0D0E4419-DA0A-4382-B3B5-C300956C4FFA}" destId="{B36372F6-0E29-491B-BD20-2B4E0DC61C98}" srcOrd="0" destOrd="0" presId="urn:microsoft.com/office/officeart/2005/8/layout/vList5"/>
    <dgm:cxn modelId="{6B8DFA83-FC69-47B3-893B-248637F77661}" srcId="{076AF232-AC54-429F-8C5E-EC7D75090B10}" destId="{0D0E4419-DA0A-4382-B3B5-C300956C4FFA}" srcOrd="0" destOrd="0" parTransId="{5844DCBF-EE70-4F2A-9A00-997751989326}" sibTransId="{1E054BFA-A01A-4D53-B830-6831D0B5FB83}"/>
    <dgm:cxn modelId="{D83B9F86-5977-4491-B4BD-2B22C4757478}" type="presOf" srcId="{80864176-A760-4724-9BA3-FE1423621D26}" destId="{35B6EDD8-2591-4715-B9B6-2CC4CB13F65F}" srcOrd="0" destOrd="0" presId="urn:microsoft.com/office/officeart/2005/8/layout/vList5"/>
    <dgm:cxn modelId="{CF0DF389-10BC-4371-94F6-A9AAD9828609}" type="presOf" srcId="{076AF232-AC54-429F-8C5E-EC7D75090B10}" destId="{AB6ACE7F-6F3E-4863-BD2D-1384AC9EC7F5}" srcOrd="0" destOrd="0" presId="urn:microsoft.com/office/officeart/2005/8/layout/vList5"/>
    <dgm:cxn modelId="{DF226194-B3BB-4D60-885D-3F2891466DE6}" srcId="{076AF232-AC54-429F-8C5E-EC7D75090B10}" destId="{80864176-A760-4724-9BA3-FE1423621D26}" srcOrd="2" destOrd="0" parTransId="{CBAA854A-97B7-420B-9EFE-6A2C6D9C1CF4}" sibTransId="{1582020B-7B95-4AA1-A184-3D0A295A546E}"/>
    <dgm:cxn modelId="{521EA9BA-CEFF-402A-8E71-E06CD2B3FD17}" srcId="{80864176-A760-4724-9BA3-FE1423621D26}" destId="{9E1EEE67-E178-4F47-8B3B-306B62F321C1}" srcOrd="0" destOrd="0" parTransId="{4B278517-225B-42A3-9010-55CEF949AF79}" sibTransId="{C1408A85-F542-44B8-81A6-8B00C7BB5E18}"/>
    <dgm:cxn modelId="{83EEE2C0-1411-4A40-BC31-4F8BA5BBF434}" srcId="{497EA1BB-C8E4-4F24-8AC8-BB1F4EBCC285}" destId="{33A79C65-1041-4B37-B6DF-2D4158074B03}" srcOrd="0" destOrd="0" parTransId="{9386660B-75FE-4E05-9108-37A0A3BAADE6}" sibTransId="{9EE97A28-D9D6-4557-A31E-E65FAE2DD9E7}"/>
    <dgm:cxn modelId="{AAB855D5-0B7A-4166-9C07-10B7EEC7CF2D}" type="presOf" srcId="{33A79C65-1041-4B37-B6DF-2D4158074B03}" destId="{50484352-BBB6-497E-AF50-5D014AF85253}" srcOrd="0" destOrd="0" presId="urn:microsoft.com/office/officeart/2005/8/layout/vList5"/>
    <dgm:cxn modelId="{1AEBA5D5-0DBE-4412-BC20-3480DF7AA52D}" srcId="{076AF232-AC54-429F-8C5E-EC7D75090B10}" destId="{497EA1BB-C8E4-4F24-8AC8-BB1F4EBCC285}" srcOrd="1" destOrd="0" parTransId="{0A15CC95-C945-47F4-9C9F-BE67BA4C28EA}" sibTransId="{EC8D4660-AE39-4557-9F83-8D5711BF6827}"/>
    <dgm:cxn modelId="{1CA01070-EDBE-4F1C-A694-42D50029C378}" type="presParOf" srcId="{AB6ACE7F-6F3E-4863-BD2D-1384AC9EC7F5}" destId="{737AF39B-FB43-49A3-AC5B-AAD9AAC21A29}" srcOrd="0" destOrd="0" presId="urn:microsoft.com/office/officeart/2005/8/layout/vList5"/>
    <dgm:cxn modelId="{A1460D9C-7C2C-4101-9ADA-FD065BA284C1}" type="presParOf" srcId="{737AF39B-FB43-49A3-AC5B-AAD9AAC21A29}" destId="{B36372F6-0E29-491B-BD20-2B4E0DC61C98}" srcOrd="0" destOrd="0" presId="urn:microsoft.com/office/officeart/2005/8/layout/vList5"/>
    <dgm:cxn modelId="{8C5C74DB-090E-4B84-9C6C-C5F2D18DE980}" type="presParOf" srcId="{737AF39B-FB43-49A3-AC5B-AAD9AAC21A29}" destId="{3C094D74-5D18-48A7-AA2F-A7AEA3AC1BFC}" srcOrd="1" destOrd="0" presId="urn:microsoft.com/office/officeart/2005/8/layout/vList5"/>
    <dgm:cxn modelId="{27FB282D-EAAC-42C1-AECB-9413E2D54DA4}" type="presParOf" srcId="{AB6ACE7F-6F3E-4863-BD2D-1384AC9EC7F5}" destId="{52626B3B-4306-484F-BC04-47EB3F48FD2D}" srcOrd="1" destOrd="0" presId="urn:microsoft.com/office/officeart/2005/8/layout/vList5"/>
    <dgm:cxn modelId="{F474B221-ED40-46F6-AC12-274EB4127C9A}" type="presParOf" srcId="{AB6ACE7F-6F3E-4863-BD2D-1384AC9EC7F5}" destId="{45EDFD43-312E-4505-830C-510B74BEE347}" srcOrd="2" destOrd="0" presId="urn:microsoft.com/office/officeart/2005/8/layout/vList5"/>
    <dgm:cxn modelId="{B42FFD84-4DD2-40C4-8289-268498355F28}" type="presParOf" srcId="{45EDFD43-312E-4505-830C-510B74BEE347}" destId="{3F1055AF-F626-42DB-8A79-36AD9FF3177C}" srcOrd="0" destOrd="0" presId="urn:microsoft.com/office/officeart/2005/8/layout/vList5"/>
    <dgm:cxn modelId="{EAB804F7-6975-46C0-98DA-63C67F53A38F}" type="presParOf" srcId="{45EDFD43-312E-4505-830C-510B74BEE347}" destId="{50484352-BBB6-497E-AF50-5D014AF85253}" srcOrd="1" destOrd="0" presId="urn:microsoft.com/office/officeart/2005/8/layout/vList5"/>
    <dgm:cxn modelId="{A7FBDC32-6683-4DDE-9EFA-A022C89C5F19}" type="presParOf" srcId="{AB6ACE7F-6F3E-4863-BD2D-1384AC9EC7F5}" destId="{08CF7730-C97B-4ADE-8AF5-BEDD6A52C0D0}" srcOrd="3" destOrd="0" presId="urn:microsoft.com/office/officeart/2005/8/layout/vList5"/>
    <dgm:cxn modelId="{77B0AA75-B2CE-4CBB-8474-44FFCA4C3CC5}" type="presParOf" srcId="{AB6ACE7F-6F3E-4863-BD2D-1384AC9EC7F5}" destId="{5C5D8A60-955D-4820-AE81-8DAAAB014829}" srcOrd="4" destOrd="0" presId="urn:microsoft.com/office/officeart/2005/8/layout/vList5"/>
    <dgm:cxn modelId="{25E1492D-9488-4484-BC67-D4EAD796FBE0}" type="presParOf" srcId="{5C5D8A60-955D-4820-AE81-8DAAAB014829}" destId="{35B6EDD8-2591-4715-B9B6-2CC4CB13F65F}" srcOrd="0" destOrd="0" presId="urn:microsoft.com/office/officeart/2005/8/layout/vList5"/>
    <dgm:cxn modelId="{BEAF1838-39A8-4D28-A828-EED598A9424C}" type="presParOf" srcId="{5C5D8A60-955D-4820-AE81-8DAAAB014829}" destId="{ED45F7A4-7954-4B4B-926C-07540F7D783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D70E413-E172-441C-8E8F-CF9616802A4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6AAA098-1F55-444A-A7E3-3974399972BC}">
      <dgm:prSet/>
      <dgm:spPr/>
      <dgm:t>
        <a:bodyPr/>
        <a:lstStyle/>
        <a:p>
          <a:r>
            <a:rPr lang="en-US"/>
            <a:t>Choose names that convey meanings attached to different constructs in schema</a:t>
          </a:r>
        </a:p>
      </dgm:t>
    </dgm:pt>
    <dgm:pt modelId="{44407DD3-F97F-45FD-A8EA-C2BECD1F3D67}" type="parTrans" cxnId="{2D059763-BDF1-49BA-94FF-8522A3A974F4}">
      <dgm:prSet/>
      <dgm:spPr/>
      <dgm:t>
        <a:bodyPr/>
        <a:lstStyle/>
        <a:p>
          <a:endParaRPr lang="en-US"/>
        </a:p>
      </dgm:t>
    </dgm:pt>
    <dgm:pt modelId="{6B75D748-D1B4-4BD1-B127-8E7C7197F99D}" type="sibTrans" cxnId="{2D059763-BDF1-49BA-94FF-8522A3A974F4}">
      <dgm:prSet/>
      <dgm:spPr/>
      <dgm:t>
        <a:bodyPr/>
        <a:lstStyle/>
        <a:p>
          <a:endParaRPr lang="en-US"/>
        </a:p>
      </dgm:t>
    </dgm:pt>
    <dgm:pt modelId="{802ECB73-2418-4860-B9EE-2B3826351949}">
      <dgm:prSet/>
      <dgm:spPr/>
      <dgm:t>
        <a:bodyPr/>
        <a:lstStyle/>
        <a:p>
          <a:r>
            <a:rPr lang="en-US"/>
            <a:t>Nouns give rise to entity type names</a:t>
          </a:r>
        </a:p>
      </dgm:t>
    </dgm:pt>
    <dgm:pt modelId="{BCDD0A45-2411-4699-894D-5A1922A075D0}" type="parTrans" cxnId="{1A3EC07B-09BE-4CCA-A3BE-13553764064B}">
      <dgm:prSet/>
      <dgm:spPr/>
      <dgm:t>
        <a:bodyPr/>
        <a:lstStyle/>
        <a:p>
          <a:endParaRPr lang="en-US"/>
        </a:p>
      </dgm:t>
    </dgm:pt>
    <dgm:pt modelId="{B28AC7A0-C6F8-4184-A9DE-4ABB154795AD}" type="sibTrans" cxnId="{1A3EC07B-09BE-4CCA-A3BE-13553764064B}">
      <dgm:prSet/>
      <dgm:spPr/>
      <dgm:t>
        <a:bodyPr/>
        <a:lstStyle/>
        <a:p>
          <a:endParaRPr lang="en-US"/>
        </a:p>
      </dgm:t>
    </dgm:pt>
    <dgm:pt modelId="{17B4DB0F-723A-4811-B4C8-9B287A41871D}">
      <dgm:prSet/>
      <dgm:spPr/>
      <dgm:t>
        <a:bodyPr/>
        <a:lstStyle/>
        <a:p>
          <a:r>
            <a:rPr lang="en-US"/>
            <a:t>Verbs indicate names of relationship types</a:t>
          </a:r>
        </a:p>
      </dgm:t>
    </dgm:pt>
    <dgm:pt modelId="{449DAF53-8029-48EC-A4D6-DB6F38B7E5C7}" type="parTrans" cxnId="{CF3A0122-CD3F-4089-93CC-C5C4FC26140D}">
      <dgm:prSet/>
      <dgm:spPr/>
      <dgm:t>
        <a:bodyPr/>
        <a:lstStyle/>
        <a:p>
          <a:endParaRPr lang="en-US"/>
        </a:p>
      </dgm:t>
    </dgm:pt>
    <dgm:pt modelId="{1AEA4E58-F737-47D9-9473-EFDD252C3158}" type="sibTrans" cxnId="{CF3A0122-CD3F-4089-93CC-C5C4FC26140D}">
      <dgm:prSet/>
      <dgm:spPr/>
      <dgm:t>
        <a:bodyPr/>
        <a:lstStyle/>
        <a:p>
          <a:endParaRPr lang="en-US"/>
        </a:p>
      </dgm:t>
    </dgm:pt>
    <dgm:pt modelId="{9C4AC901-671C-44F8-958F-E94AECB1A6E0}">
      <dgm:prSet/>
      <dgm:spPr/>
      <dgm:t>
        <a:bodyPr/>
        <a:lstStyle/>
        <a:p>
          <a:r>
            <a:rPr lang="en-US"/>
            <a:t>Choose binary relationship names to make ER diagram readable from left to right and from top to bottom</a:t>
          </a:r>
        </a:p>
      </dgm:t>
    </dgm:pt>
    <dgm:pt modelId="{5684D34E-A173-4885-9547-F6D3A78686E7}" type="parTrans" cxnId="{F95C26D5-0883-4D1E-AD0A-D25D34727043}">
      <dgm:prSet/>
      <dgm:spPr/>
      <dgm:t>
        <a:bodyPr/>
        <a:lstStyle/>
        <a:p>
          <a:endParaRPr lang="en-US"/>
        </a:p>
      </dgm:t>
    </dgm:pt>
    <dgm:pt modelId="{1BC3AF6D-85A6-4267-9300-DDAC9D087859}" type="sibTrans" cxnId="{F95C26D5-0883-4D1E-AD0A-D25D34727043}">
      <dgm:prSet/>
      <dgm:spPr/>
      <dgm:t>
        <a:bodyPr/>
        <a:lstStyle/>
        <a:p>
          <a:endParaRPr lang="en-US"/>
        </a:p>
      </dgm:t>
    </dgm:pt>
    <dgm:pt modelId="{6F027A51-7662-40ED-BD44-CDB65D07529F}" type="pres">
      <dgm:prSet presAssocID="{1D70E413-E172-441C-8E8F-CF9616802A40}" presName="linear" presStyleCnt="0">
        <dgm:presLayoutVars>
          <dgm:animLvl val="lvl"/>
          <dgm:resizeHandles val="exact"/>
        </dgm:presLayoutVars>
      </dgm:prSet>
      <dgm:spPr/>
    </dgm:pt>
    <dgm:pt modelId="{31793420-C6A2-4581-94DA-784A899C7523}" type="pres">
      <dgm:prSet presAssocID="{46AAA098-1F55-444A-A7E3-3974399972BC}" presName="parentText" presStyleLbl="node1" presStyleIdx="0" presStyleCnt="4">
        <dgm:presLayoutVars>
          <dgm:chMax val="0"/>
          <dgm:bulletEnabled val="1"/>
        </dgm:presLayoutVars>
      </dgm:prSet>
      <dgm:spPr/>
    </dgm:pt>
    <dgm:pt modelId="{F336323E-EF88-46C5-948B-C0A4A3854525}" type="pres">
      <dgm:prSet presAssocID="{6B75D748-D1B4-4BD1-B127-8E7C7197F99D}" presName="spacer" presStyleCnt="0"/>
      <dgm:spPr/>
    </dgm:pt>
    <dgm:pt modelId="{30C46AAC-0C90-4A69-A9C1-47A199FD431D}" type="pres">
      <dgm:prSet presAssocID="{802ECB73-2418-4860-B9EE-2B3826351949}" presName="parentText" presStyleLbl="node1" presStyleIdx="1" presStyleCnt="4">
        <dgm:presLayoutVars>
          <dgm:chMax val="0"/>
          <dgm:bulletEnabled val="1"/>
        </dgm:presLayoutVars>
      </dgm:prSet>
      <dgm:spPr/>
    </dgm:pt>
    <dgm:pt modelId="{00B70464-21DE-425D-A20A-FFCEA90C35ED}" type="pres">
      <dgm:prSet presAssocID="{B28AC7A0-C6F8-4184-A9DE-4ABB154795AD}" presName="spacer" presStyleCnt="0"/>
      <dgm:spPr/>
    </dgm:pt>
    <dgm:pt modelId="{CEE0A7CA-74E1-4BDF-86C9-4246E0FE2F34}" type="pres">
      <dgm:prSet presAssocID="{17B4DB0F-723A-4811-B4C8-9B287A41871D}" presName="parentText" presStyleLbl="node1" presStyleIdx="2" presStyleCnt="4">
        <dgm:presLayoutVars>
          <dgm:chMax val="0"/>
          <dgm:bulletEnabled val="1"/>
        </dgm:presLayoutVars>
      </dgm:prSet>
      <dgm:spPr/>
    </dgm:pt>
    <dgm:pt modelId="{74558249-8A97-4E47-B9C4-D45F0A1240C7}" type="pres">
      <dgm:prSet presAssocID="{1AEA4E58-F737-47D9-9473-EFDD252C3158}" presName="spacer" presStyleCnt="0"/>
      <dgm:spPr/>
    </dgm:pt>
    <dgm:pt modelId="{25A68DEC-E0E5-477B-956A-E5DB99BE465A}" type="pres">
      <dgm:prSet presAssocID="{9C4AC901-671C-44F8-958F-E94AECB1A6E0}" presName="parentText" presStyleLbl="node1" presStyleIdx="3" presStyleCnt="4">
        <dgm:presLayoutVars>
          <dgm:chMax val="0"/>
          <dgm:bulletEnabled val="1"/>
        </dgm:presLayoutVars>
      </dgm:prSet>
      <dgm:spPr/>
    </dgm:pt>
  </dgm:ptLst>
  <dgm:cxnLst>
    <dgm:cxn modelId="{CF3A0122-CD3F-4089-93CC-C5C4FC26140D}" srcId="{1D70E413-E172-441C-8E8F-CF9616802A40}" destId="{17B4DB0F-723A-4811-B4C8-9B287A41871D}" srcOrd="2" destOrd="0" parTransId="{449DAF53-8029-48EC-A4D6-DB6F38B7E5C7}" sibTransId="{1AEA4E58-F737-47D9-9473-EFDD252C3158}"/>
    <dgm:cxn modelId="{AC1A5F24-BD02-4947-8E45-A04392DEA852}" type="presOf" srcId="{1D70E413-E172-441C-8E8F-CF9616802A40}" destId="{6F027A51-7662-40ED-BD44-CDB65D07529F}" srcOrd="0" destOrd="0" presId="urn:microsoft.com/office/officeart/2005/8/layout/vList2"/>
    <dgm:cxn modelId="{01DA1D5D-7DAC-43B0-9F1C-06D5CFEBDFE8}" type="presOf" srcId="{17B4DB0F-723A-4811-B4C8-9B287A41871D}" destId="{CEE0A7CA-74E1-4BDF-86C9-4246E0FE2F34}" srcOrd="0" destOrd="0" presId="urn:microsoft.com/office/officeart/2005/8/layout/vList2"/>
    <dgm:cxn modelId="{2D059763-BDF1-49BA-94FF-8522A3A974F4}" srcId="{1D70E413-E172-441C-8E8F-CF9616802A40}" destId="{46AAA098-1F55-444A-A7E3-3974399972BC}" srcOrd="0" destOrd="0" parTransId="{44407DD3-F97F-45FD-A8EA-C2BECD1F3D67}" sibTransId="{6B75D748-D1B4-4BD1-B127-8E7C7197F99D}"/>
    <dgm:cxn modelId="{5822FD46-814F-4148-901D-76B50DA4D3E6}" type="presOf" srcId="{46AAA098-1F55-444A-A7E3-3974399972BC}" destId="{31793420-C6A2-4581-94DA-784A899C7523}" srcOrd="0" destOrd="0" presId="urn:microsoft.com/office/officeart/2005/8/layout/vList2"/>
    <dgm:cxn modelId="{1A3EC07B-09BE-4CCA-A3BE-13553764064B}" srcId="{1D70E413-E172-441C-8E8F-CF9616802A40}" destId="{802ECB73-2418-4860-B9EE-2B3826351949}" srcOrd="1" destOrd="0" parTransId="{BCDD0A45-2411-4699-894D-5A1922A075D0}" sibTransId="{B28AC7A0-C6F8-4184-A9DE-4ABB154795AD}"/>
    <dgm:cxn modelId="{70372CBD-BC07-4D85-A8E3-11739398238A}" type="presOf" srcId="{802ECB73-2418-4860-B9EE-2B3826351949}" destId="{30C46AAC-0C90-4A69-A9C1-47A199FD431D}" srcOrd="0" destOrd="0" presId="urn:microsoft.com/office/officeart/2005/8/layout/vList2"/>
    <dgm:cxn modelId="{B6F6FEBE-8AFB-4009-8C4D-B236F610CCD7}" type="presOf" srcId="{9C4AC901-671C-44F8-958F-E94AECB1A6E0}" destId="{25A68DEC-E0E5-477B-956A-E5DB99BE465A}" srcOrd="0" destOrd="0" presId="urn:microsoft.com/office/officeart/2005/8/layout/vList2"/>
    <dgm:cxn modelId="{F95C26D5-0883-4D1E-AD0A-D25D34727043}" srcId="{1D70E413-E172-441C-8E8F-CF9616802A40}" destId="{9C4AC901-671C-44F8-958F-E94AECB1A6E0}" srcOrd="3" destOrd="0" parTransId="{5684D34E-A173-4885-9547-F6D3A78686E7}" sibTransId="{1BC3AF6D-85A6-4267-9300-DDAC9D087859}"/>
    <dgm:cxn modelId="{C414D166-85B0-48A1-9EB5-232B3F86CD89}" type="presParOf" srcId="{6F027A51-7662-40ED-BD44-CDB65D07529F}" destId="{31793420-C6A2-4581-94DA-784A899C7523}" srcOrd="0" destOrd="0" presId="urn:microsoft.com/office/officeart/2005/8/layout/vList2"/>
    <dgm:cxn modelId="{ECAC3CE5-7058-4950-B053-5C0F26377428}" type="presParOf" srcId="{6F027A51-7662-40ED-BD44-CDB65D07529F}" destId="{F336323E-EF88-46C5-948B-C0A4A3854525}" srcOrd="1" destOrd="0" presId="urn:microsoft.com/office/officeart/2005/8/layout/vList2"/>
    <dgm:cxn modelId="{F9DBCA4F-964E-4D6A-A54B-E27C18EEECAA}" type="presParOf" srcId="{6F027A51-7662-40ED-BD44-CDB65D07529F}" destId="{30C46AAC-0C90-4A69-A9C1-47A199FD431D}" srcOrd="2" destOrd="0" presId="urn:microsoft.com/office/officeart/2005/8/layout/vList2"/>
    <dgm:cxn modelId="{C758E4F7-D59A-411D-8608-9FD576971A6C}" type="presParOf" srcId="{6F027A51-7662-40ED-BD44-CDB65D07529F}" destId="{00B70464-21DE-425D-A20A-FFCEA90C35ED}" srcOrd="3" destOrd="0" presId="urn:microsoft.com/office/officeart/2005/8/layout/vList2"/>
    <dgm:cxn modelId="{C51B0F8F-E915-45AB-A26E-73B855672846}" type="presParOf" srcId="{6F027A51-7662-40ED-BD44-CDB65D07529F}" destId="{CEE0A7CA-74E1-4BDF-86C9-4246E0FE2F34}" srcOrd="4" destOrd="0" presId="urn:microsoft.com/office/officeart/2005/8/layout/vList2"/>
    <dgm:cxn modelId="{FA6868B4-2DB7-4A8B-902B-51AC25DD1C1D}" type="presParOf" srcId="{6F027A51-7662-40ED-BD44-CDB65D07529F}" destId="{74558249-8A97-4E47-B9C4-D45F0A1240C7}" srcOrd="5" destOrd="0" presId="urn:microsoft.com/office/officeart/2005/8/layout/vList2"/>
    <dgm:cxn modelId="{4274243E-1926-4924-BBE7-D5CD6565A634}" type="presParOf" srcId="{6F027A51-7662-40ED-BD44-CDB65D07529F}" destId="{25A68DEC-E0E5-477B-956A-E5DB99BE465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A0E89FE-A75E-48B6-90E3-48F3E3CECAB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6494DE0-F1E5-4199-ABD4-4453D28A9D13}">
      <dgm:prSet/>
      <dgm:spPr/>
      <dgm:t>
        <a:bodyPr/>
        <a:lstStyle/>
        <a:p>
          <a:r>
            <a:rPr lang="en-US" dirty="0"/>
            <a:t>Specify structural constraints on relationships</a:t>
          </a:r>
        </a:p>
      </dgm:t>
    </dgm:pt>
    <dgm:pt modelId="{6DF90DAB-6E78-48EE-A7E8-B8B6024763B1}" type="parTrans" cxnId="{FB70FE57-AB1E-4DC2-91A9-17048EA1E4BC}">
      <dgm:prSet/>
      <dgm:spPr/>
      <dgm:t>
        <a:bodyPr/>
        <a:lstStyle/>
        <a:p>
          <a:endParaRPr lang="en-US"/>
        </a:p>
      </dgm:t>
    </dgm:pt>
    <dgm:pt modelId="{231E8CDC-F86F-4F79-9197-DB33EC49EDFA}" type="sibTrans" cxnId="{FB70FE57-AB1E-4DC2-91A9-17048EA1E4BC}">
      <dgm:prSet/>
      <dgm:spPr/>
      <dgm:t>
        <a:bodyPr/>
        <a:lstStyle/>
        <a:p>
          <a:endParaRPr lang="en-US"/>
        </a:p>
      </dgm:t>
    </dgm:pt>
    <dgm:pt modelId="{337142C2-9A87-400E-83AB-408FFF465C0D}">
      <dgm:prSet/>
      <dgm:spPr/>
      <dgm:t>
        <a:bodyPr/>
        <a:lstStyle/>
        <a:p>
          <a:r>
            <a:rPr lang="en-US" dirty="0">
              <a:solidFill>
                <a:schemeClr val="bg1"/>
              </a:solidFill>
            </a:rPr>
            <a:t>Replaces cardinality ratio (1:1, 1:N, M:N) and single/double line notation for participation constraints</a:t>
          </a:r>
        </a:p>
      </dgm:t>
    </dgm:pt>
    <dgm:pt modelId="{D185BAA7-4126-49B7-8F1F-42F3669B30F5}" type="parTrans" cxnId="{B0A69E34-1DC8-4577-8393-B0FAFEC0AF05}">
      <dgm:prSet/>
      <dgm:spPr/>
      <dgm:t>
        <a:bodyPr/>
        <a:lstStyle/>
        <a:p>
          <a:endParaRPr lang="en-US"/>
        </a:p>
      </dgm:t>
    </dgm:pt>
    <dgm:pt modelId="{87C038F6-482F-48A0-BC1B-F6BE27EC3604}" type="sibTrans" cxnId="{B0A69E34-1DC8-4577-8393-B0FAFEC0AF05}">
      <dgm:prSet/>
      <dgm:spPr/>
      <dgm:t>
        <a:bodyPr/>
        <a:lstStyle/>
        <a:p>
          <a:endParaRPr lang="en-US"/>
        </a:p>
      </dgm:t>
    </dgm:pt>
    <dgm:pt modelId="{AA1D0109-A0DA-40D5-B418-95DAE635AFFD}">
      <dgm:prSet/>
      <dgm:spPr/>
      <dgm:t>
        <a:bodyPr/>
        <a:lstStyle/>
        <a:p>
          <a:r>
            <a:rPr lang="en-US" dirty="0">
              <a:solidFill>
                <a:schemeClr val="bg1"/>
              </a:solidFill>
            </a:rPr>
            <a:t>Associate a pair of integer numbers (min, max) with each participation of an entity type E in a relationship type R, where 0 ≤ min ≤ max and max ≥ 1</a:t>
          </a:r>
        </a:p>
      </dgm:t>
    </dgm:pt>
    <dgm:pt modelId="{7D59E8CB-15AB-4D51-BC44-D2F4AF123E28}" type="parTrans" cxnId="{B895828F-D4F3-4D54-8C36-FC7DD08D05FC}">
      <dgm:prSet/>
      <dgm:spPr/>
      <dgm:t>
        <a:bodyPr/>
        <a:lstStyle/>
        <a:p>
          <a:endParaRPr lang="en-US"/>
        </a:p>
      </dgm:t>
    </dgm:pt>
    <dgm:pt modelId="{0C75CF6D-2CB5-4D7C-9641-FFF337985D14}" type="sibTrans" cxnId="{B895828F-D4F3-4D54-8C36-FC7DD08D05FC}">
      <dgm:prSet/>
      <dgm:spPr/>
      <dgm:t>
        <a:bodyPr/>
        <a:lstStyle/>
        <a:p>
          <a:endParaRPr lang="en-US"/>
        </a:p>
      </dgm:t>
    </dgm:pt>
    <dgm:pt modelId="{4601914A-95A9-4EEE-909B-530F47A5FD8C}" type="pres">
      <dgm:prSet presAssocID="{6A0E89FE-A75E-48B6-90E3-48F3E3CECAB9}" presName="linear" presStyleCnt="0">
        <dgm:presLayoutVars>
          <dgm:animLvl val="lvl"/>
          <dgm:resizeHandles val="exact"/>
        </dgm:presLayoutVars>
      </dgm:prSet>
      <dgm:spPr/>
    </dgm:pt>
    <dgm:pt modelId="{D710D215-8284-485B-BC0F-1CBC411861D3}" type="pres">
      <dgm:prSet presAssocID="{C6494DE0-F1E5-4199-ABD4-4453D28A9D13}" presName="parentText" presStyleLbl="node1" presStyleIdx="0" presStyleCnt="1">
        <dgm:presLayoutVars>
          <dgm:chMax val="0"/>
          <dgm:bulletEnabled val="1"/>
        </dgm:presLayoutVars>
      </dgm:prSet>
      <dgm:spPr/>
    </dgm:pt>
    <dgm:pt modelId="{F8AAD50A-A703-4779-95B5-AC2497AAA8DB}" type="pres">
      <dgm:prSet presAssocID="{C6494DE0-F1E5-4199-ABD4-4453D28A9D13}" presName="childText" presStyleLbl="revTx" presStyleIdx="0" presStyleCnt="1">
        <dgm:presLayoutVars>
          <dgm:bulletEnabled val="1"/>
        </dgm:presLayoutVars>
      </dgm:prSet>
      <dgm:spPr/>
    </dgm:pt>
  </dgm:ptLst>
  <dgm:cxnLst>
    <dgm:cxn modelId="{B0A69E34-1DC8-4577-8393-B0FAFEC0AF05}" srcId="{C6494DE0-F1E5-4199-ABD4-4453D28A9D13}" destId="{337142C2-9A87-400E-83AB-408FFF465C0D}" srcOrd="0" destOrd="0" parTransId="{D185BAA7-4126-49B7-8F1F-42F3669B30F5}" sibTransId="{87C038F6-482F-48A0-BC1B-F6BE27EC3604}"/>
    <dgm:cxn modelId="{89B21D47-E6C8-4F44-80F8-E3C56E632B72}" type="presOf" srcId="{AA1D0109-A0DA-40D5-B418-95DAE635AFFD}" destId="{F8AAD50A-A703-4779-95B5-AC2497AAA8DB}" srcOrd="0" destOrd="1" presId="urn:microsoft.com/office/officeart/2005/8/layout/vList2"/>
    <dgm:cxn modelId="{283B0772-DE44-46F1-9DFB-B8169C0DD2F4}" type="presOf" srcId="{337142C2-9A87-400E-83AB-408FFF465C0D}" destId="{F8AAD50A-A703-4779-95B5-AC2497AAA8DB}" srcOrd="0" destOrd="0" presId="urn:microsoft.com/office/officeart/2005/8/layout/vList2"/>
    <dgm:cxn modelId="{FB70FE57-AB1E-4DC2-91A9-17048EA1E4BC}" srcId="{6A0E89FE-A75E-48B6-90E3-48F3E3CECAB9}" destId="{C6494DE0-F1E5-4199-ABD4-4453D28A9D13}" srcOrd="0" destOrd="0" parTransId="{6DF90DAB-6E78-48EE-A7E8-B8B6024763B1}" sibTransId="{231E8CDC-F86F-4F79-9197-DB33EC49EDFA}"/>
    <dgm:cxn modelId="{3B114F7B-0958-4A0F-BDEA-BAF6D989AF53}" type="presOf" srcId="{C6494DE0-F1E5-4199-ABD4-4453D28A9D13}" destId="{D710D215-8284-485B-BC0F-1CBC411861D3}" srcOrd="0" destOrd="0" presId="urn:microsoft.com/office/officeart/2005/8/layout/vList2"/>
    <dgm:cxn modelId="{B895828F-D4F3-4D54-8C36-FC7DD08D05FC}" srcId="{C6494DE0-F1E5-4199-ABD4-4453D28A9D13}" destId="{AA1D0109-A0DA-40D5-B418-95DAE635AFFD}" srcOrd="1" destOrd="0" parTransId="{7D59E8CB-15AB-4D51-BC44-D2F4AF123E28}" sibTransId="{0C75CF6D-2CB5-4D7C-9641-FFF337985D14}"/>
    <dgm:cxn modelId="{7BE554C2-AF7E-4F13-BB10-0BC3101A8F79}" type="presOf" srcId="{6A0E89FE-A75E-48B6-90E3-48F3E3CECAB9}" destId="{4601914A-95A9-4EEE-909B-530F47A5FD8C}" srcOrd="0" destOrd="0" presId="urn:microsoft.com/office/officeart/2005/8/layout/vList2"/>
    <dgm:cxn modelId="{F774B282-FCFF-4E0D-810E-5C017AA6F2A0}" type="presParOf" srcId="{4601914A-95A9-4EEE-909B-530F47A5FD8C}" destId="{D710D215-8284-485B-BC0F-1CBC411861D3}" srcOrd="0" destOrd="0" presId="urn:microsoft.com/office/officeart/2005/8/layout/vList2"/>
    <dgm:cxn modelId="{90CB300B-EB2A-4F0F-8724-B05024D6BD3D}" type="presParOf" srcId="{4601914A-95A9-4EEE-909B-530F47A5FD8C}" destId="{F8AAD50A-A703-4779-95B5-AC2497AAA8D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6E3E7C0-5F14-417F-8078-C3283D3B8B9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FEFDA79-414E-4231-8F42-7AEB6D9527B3}">
      <dgm:prSet/>
      <dgm:spPr/>
      <dgm:t>
        <a:bodyPr/>
        <a:lstStyle/>
        <a:p>
          <a:r>
            <a:rPr lang="en-US"/>
            <a:t>An </a:t>
          </a:r>
          <a:r>
            <a:rPr lang="en-US" b="1"/>
            <a:t>entity</a:t>
          </a:r>
          <a:r>
            <a:rPr lang="en-US"/>
            <a:t> is a representation of a class of object. It can be a person, place, thing, etc. Entities usually have attributes that describe them.</a:t>
          </a:r>
        </a:p>
      </dgm:t>
    </dgm:pt>
    <dgm:pt modelId="{C4033784-DF3A-4F2C-B15B-AE839E9CE5E4}" type="parTrans" cxnId="{C85492DA-3010-4A56-86AE-19116AB8B134}">
      <dgm:prSet/>
      <dgm:spPr/>
      <dgm:t>
        <a:bodyPr/>
        <a:lstStyle/>
        <a:p>
          <a:endParaRPr lang="en-US"/>
        </a:p>
      </dgm:t>
    </dgm:pt>
    <dgm:pt modelId="{7ABDA347-C85B-4BA6-B117-809D1B8C7F84}" type="sibTrans" cxnId="{C85492DA-3010-4A56-86AE-19116AB8B134}">
      <dgm:prSet/>
      <dgm:spPr/>
      <dgm:t>
        <a:bodyPr/>
        <a:lstStyle/>
        <a:p>
          <a:endParaRPr lang="en-US"/>
        </a:p>
      </dgm:t>
    </dgm:pt>
    <dgm:pt modelId="{DFD36A95-1CF1-4E00-AEAF-889E226EE6B2}">
      <dgm:prSet/>
      <dgm:spPr/>
      <dgm:t>
        <a:bodyPr/>
        <a:lstStyle/>
        <a:p>
          <a:r>
            <a:rPr lang="en-US"/>
            <a:t>An </a:t>
          </a:r>
          <a:r>
            <a:rPr lang="en-US" b="1"/>
            <a:t>attribute</a:t>
          </a:r>
          <a:r>
            <a:rPr lang="en-US"/>
            <a:t> is a property that describes a particular entity.</a:t>
          </a:r>
        </a:p>
      </dgm:t>
    </dgm:pt>
    <dgm:pt modelId="{BCD2FE7B-F262-4771-9EFB-47811A06DF59}" type="parTrans" cxnId="{75912B8E-CB85-46C5-9DAF-5E77A728DF4D}">
      <dgm:prSet/>
      <dgm:spPr/>
      <dgm:t>
        <a:bodyPr/>
        <a:lstStyle/>
        <a:p>
          <a:endParaRPr lang="en-US"/>
        </a:p>
      </dgm:t>
    </dgm:pt>
    <dgm:pt modelId="{8DD9FA87-08E1-4E3F-BCD2-B4D01E527994}" type="sibTrans" cxnId="{75912B8E-CB85-46C5-9DAF-5E77A728DF4D}">
      <dgm:prSet/>
      <dgm:spPr/>
      <dgm:t>
        <a:bodyPr/>
        <a:lstStyle/>
        <a:p>
          <a:endParaRPr lang="en-US"/>
        </a:p>
      </dgm:t>
    </dgm:pt>
    <dgm:pt modelId="{426E5506-9338-4AF5-BCB0-73A5B8185A96}">
      <dgm:prSet/>
      <dgm:spPr/>
      <dgm:t>
        <a:bodyPr/>
        <a:lstStyle/>
        <a:p>
          <a:r>
            <a:rPr lang="en-US"/>
            <a:t>The attribute(s) that uniquely distinguishes an instance of the entity is the </a:t>
          </a:r>
          <a:r>
            <a:rPr lang="en-US" b="1"/>
            <a:t>identifier</a:t>
          </a:r>
          <a:r>
            <a:rPr lang="en-US"/>
            <a:t>. </a:t>
          </a:r>
        </a:p>
      </dgm:t>
    </dgm:pt>
    <dgm:pt modelId="{795202B4-2C33-4AA7-88BD-EF19E99EA180}" type="parTrans" cxnId="{AD0CFB86-4301-41B5-9F66-CBE9A8A93A4E}">
      <dgm:prSet/>
      <dgm:spPr/>
      <dgm:t>
        <a:bodyPr/>
        <a:lstStyle/>
        <a:p>
          <a:endParaRPr lang="en-US"/>
        </a:p>
      </dgm:t>
    </dgm:pt>
    <dgm:pt modelId="{468ACB0A-9F4E-49A3-839E-AAAB895A54C7}" type="sibTrans" cxnId="{AD0CFB86-4301-41B5-9F66-CBE9A8A93A4E}">
      <dgm:prSet/>
      <dgm:spPr/>
      <dgm:t>
        <a:bodyPr/>
        <a:lstStyle/>
        <a:p>
          <a:endParaRPr lang="en-US"/>
        </a:p>
      </dgm:t>
    </dgm:pt>
    <dgm:pt modelId="{4855F012-A1D0-4888-AB4E-A0EF7F78542A}" type="pres">
      <dgm:prSet presAssocID="{86E3E7C0-5F14-417F-8078-C3283D3B8B94}" presName="vert0" presStyleCnt="0">
        <dgm:presLayoutVars>
          <dgm:dir/>
          <dgm:animOne val="branch"/>
          <dgm:animLvl val="lvl"/>
        </dgm:presLayoutVars>
      </dgm:prSet>
      <dgm:spPr/>
    </dgm:pt>
    <dgm:pt modelId="{00AE1D54-A38C-4E47-9391-8E34FD2FC5A4}" type="pres">
      <dgm:prSet presAssocID="{7FEFDA79-414E-4231-8F42-7AEB6D9527B3}" presName="thickLine" presStyleLbl="alignNode1" presStyleIdx="0" presStyleCnt="3"/>
      <dgm:spPr/>
    </dgm:pt>
    <dgm:pt modelId="{7517F448-277F-430E-AC94-B8278EE892D1}" type="pres">
      <dgm:prSet presAssocID="{7FEFDA79-414E-4231-8F42-7AEB6D9527B3}" presName="horz1" presStyleCnt="0"/>
      <dgm:spPr/>
    </dgm:pt>
    <dgm:pt modelId="{B06DF975-FDD1-4572-BB72-944BEC0AA320}" type="pres">
      <dgm:prSet presAssocID="{7FEFDA79-414E-4231-8F42-7AEB6D9527B3}" presName="tx1" presStyleLbl="revTx" presStyleIdx="0" presStyleCnt="3"/>
      <dgm:spPr/>
    </dgm:pt>
    <dgm:pt modelId="{E0F82BA3-EB40-4B83-9CD5-A1DCF98486F0}" type="pres">
      <dgm:prSet presAssocID="{7FEFDA79-414E-4231-8F42-7AEB6D9527B3}" presName="vert1" presStyleCnt="0"/>
      <dgm:spPr/>
    </dgm:pt>
    <dgm:pt modelId="{E3EFD522-477E-44E5-9D79-AFC3D2474F8C}" type="pres">
      <dgm:prSet presAssocID="{DFD36A95-1CF1-4E00-AEAF-889E226EE6B2}" presName="thickLine" presStyleLbl="alignNode1" presStyleIdx="1" presStyleCnt="3"/>
      <dgm:spPr/>
    </dgm:pt>
    <dgm:pt modelId="{B3435860-EB68-4362-B87F-172DE026D17A}" type="pres">
      <dgm:prSet presAssocID="{DFD36A95-1CF1-4E00-AEAF-889E226EE6B2}" presName="horz1" presStyleCnt="0"/>
      <dgm:spPr/>
    </dgm:pt>
    <dgm:pt modelId="{B5321165-B21C-46DC-865A-EBB6B4BD9A6E}" type="pres">
      <dgm:prSet presAssocID="{DFD36A95-1CF1-4E00-AEAF-889E226EE6B2}" presName="tx1" presStyleLbl="revTx" presStyleIdx="1" presStyleCnt="3"/>
      <dgm:spPr/>
    </dgm:pt>
    <dgm:pt modelId="{EB62DB8F-281E-4C7A-82A3-90CC22B17561}" type="pres">
      <dgm:prSet presAssocID="{DFD36A95-1CF1-4E00-AEAF-889E226EE6B2}" presName="vert1" presStyleCnt="0"/>
      <dgm:spPr/>
    </dgm:pt>
    <dgm:pt modelId="{3770DA92-3B4D-4529-A3CA-6734738095BF}" type="pres">
      <dgm:prSet presAssocID="{426E5506-9338-4AF5-BCB0-73A5B8185A96}" presName="thickLine" presStyleLbl="alignNode1" presStyleIdx="2" presStyleCnt="3"/>
      <dgm:spPr/>
    </dgm:pt>
    <dgm:pt modelId="{56D2AAD9-A3FF-44A0-BEE3-F706C1BFBC09}" type="pres">
      <dgm:prSet presAssocID="{426E5506-9338-4AF5-BCB0-73A5B8185A96}" presName="horz1" presStyleCnt="0"/>
      <dgm:spPr/>
    </dgm:pt>
    <dgm:pt modelId="{79ECCFD7-FEAD-440C-A614-53F661230A6C}" type="pres">
      <dgm:prSet presAssocID="{426E5506-9338-4AF5-BCB0-73A5B8185A96}" presName="tx1" presStyleLbl="revTx" presStyleIdx="2" presStyleCnt="3"/>
      <dgm:spPr/>
    </dgm:pt>
    <dgm:pt modelId="{38A24FB9-1375-476C-8501-F79801D5FB73}" type="pres">
      <dgm:prSet presAssocID="{426E5506-9338-4AF5-BCB0-73A5B8185A96}" presName="vert1" presStyleCnt="0"/>
      <dgm:spPr/>
    </dgm:pt>
  </dgm:ptLst>
  <dgm:cxnLst>
    <dgm:cxn modelId="{E58B790A-8DBE-475A-9255-6760A5BA3B0C}" type="presOf" srcId="{426E5506-9338-4AF5-BCB0-73A5B8185A96}" destId="{79ECCFD7-FEAD-440C-A614-53F661230A6C}" srcOrd="0" destOrd="0" presId="urn:microsoft.com/office/officeart/2008/layout/LinedList"/>
    <dgm:cxn modelId="{0B67373D-E1C6-4798-808A-80D4446BDE9D}" type="presOf" srcId="{DFD36A95-1CF1-4E00-AEAF-889E226EE6B2}" destId="{B5321165-B21C-46DC-865A-EBB6B4BD9A6E}" srcOrd="0" destOrd="0" presId="urn:microsoft.com/office/officeart/2008/layout/LinedList"/>
    <dgm:cxn modelId="{A323877F-6A7F-442C-A76E-0190FF292F02}" type="presOf" srcId="{86E3E7C0-5F14-417F-8078-C3283D3B8B94}" destId="{4855F012-A1D0-4888-AB4E-A0EF7F78542A}" srcOrd="0" destOrd="0" presId="urn:microsoft.com/office/officeart/2008/layout/LinedList"/>
    <dgm:cxn modelId="{AD0CFB86-4301-41B5-9F66-CBE9A8A93A4E}" srcId="{86E3E7C0-5F14-417F-8078-C3283D3B8B94}" destId="{426E5506-9338-4AF5-BCB0-73A5B8185A96}" srcOrd="2" destOrd="0" parTransId="{795202B4-2C33-4AA7-88BD-EF19E99EA180}" sibTransId="{468ACB0A-9F4E-49A3-839E-AAAB895A54C7}"/>
    <dgm:cxn modelId="{75912B8E-CB85-46C5-9DAF-5E77A728DF4D}" srcId="{86E3E7C0-5F14-417F-8078-C3283D3B8B94}" destId="{DFD36A95-1CF1-4E00-AEAF-889E226EE6B2}" srcOrd="1" destOrd="0" parTransId="{BCD2FE7B-F262-4771-9EFB-47811A06DF59}" sibTransId="{8DD9FA87-08E1-4E3F-BCD2-B4D01E527994}"/>
    <dgm:cxn modelId="{B52F54C3-1AFE-4C02-BCD5-8009B5505030}" type="presOf" srcId="{7FEFDA79-414E-4231-8F42-7AEB6D9527B3}" destId="{B06DF975-FDD1-4572-BB72-944BEC0AA320}" srcOrd="0" destOrd="0" presId="urn:microsoft.com/office/officeart/2008/layout/LinedList"/>
    <dgm:cxn modelId="{C85492DA-3010-4A56-86AE-19116AB8B134}" srcId="{86E3E7C0-5F14-417F-8078-C3283D3B8B94}" destId="{7FEFDA79-414E-4231-8F42-7AEB6D9527B3}" srcOrd="0" destOrd="0" parTransId="{C4033784-DF3A-4F2C-B15B-AE839E9CE5E4}" sibTransId="{7ABDA347-C85B-4BA6-B117-809D1B8C7F84}"/>
    <dgm:cxn modelId="{6B4055EC-8ED4-4440-AA98-98541C402FF2}" type="presParOf" srcId="{4855F012-A1D0-4888-AB4E-A0EF7F78542A}" destId="{00AE1D54-A38C-4E47-9391-8E34FD2FC5A4}" srcOrd="0" destOrd="0" presId="urn:microsoft.com/office/officeart/2008/layout/LinedList"/>
    <dgm:cxn modelId="{30C38610-6E46-4DF6-8182-DAF3FF55D588}" type="presParOf" srcId="{4855F012-A1D0-4888-AB4E-A0EF7F78542A}" destId="{7517F448-277F-430E-AC94-B8278EE892D1}" srcOrd="1" destOrd="0" presId="urn:microsoft.com/office/officeart/2008/layout/LinedList"/>
    <dgm:cxn modelId="{575739C4-B2CD-4E85-8F87-B39846133F59}" type="presParOf" srcId="{7517F448-277F-430E-AC94-B8278EE892D1}" destId="{B06DF975-FDD1-4572-BB72-944BEC0AA320}" srcOrd="0" destOrd="0" presId="urn:microsoft.com/office/officeart/2008/layout/LinedList"/>
    <dgm:cxn modelId="{8ED06F58-EC87-4F24-BD8D-4AEFB93ED72C}" type="presParOf" srcId="{7517F448-277F-430E-AC94-B8278EE892D1}" destId="{E0F82BA3-EB40-4B83-9CD5-A1DCF98486F0}" srcOrd="1" destOrd="0" presId="urn:microsoft.com/office/officeart/2008/layout/LinedList"/>
    <dgm:cxn modelId="{844DC095-2F46-4840-BE13-B94BF30F3BCF}" type="presParOf" srcId="{4855F012-A1D0-4888-AB4E-A0EF7F78542A}" destId="{E3EFD522-477E-44E5-9D79-AFC3D2474F8C}" srcOrd="2" destOrd="0" presId="urn:microsoft.com/office/officeart/2008/layout/LinedList"/>
    <dgm:cxn modelId="{336BBF29-67F3-445F-AD6A-44FC41B8CAAF}" type="presParOf" srcId="{4855F012-A1D0-4888-AB4E-A0EF7F78542A}" destId="{B3435860-EB68-4362-B87F-172DE026D17A}" srcOrd="3" destOrd="0" presId="urn:microsoft.com/office/officeart/2008/layout/LinedList"/>
    <dgm:cxn modelId="{78CCEFDC-EB11-412D-8678-6C5283DC423E}" type="presParOf" srcId="{B3435860-EB68-4362-B87F-172DE026D17A}" destId="{B5321165-B21C-46DC-865A-EBB6B4BD9A6E}" srcOrd="0" destOrd="0" presId="urn:microsoft.com/office/officeart/2008/layout/LinedList"/>
    <dgm:cxn modelId="{E13C951F-1F4F-452D-BC5E-1B0E0F284037}" type="presParOf" srcId="{B3435860-EB68-4362-B87F-172DE026D17A}" destId="{EB62DB8F-281E-4C7A-82A3-90CC22B17561}" srcOrd="1" destOrd="0" presId="urn:microsoft.com/office/officeart/2008/layout/LinedList"/>
    <dgm:cxn modelId="{5FC00251-DB55-4ACD-B748-68D477FD1FFB}" type="presParOf" srcId="{4855F012-A1D0-4888-AB4E-A0EF7F78542A}" destId="{3770DA92-3B4D-4529-A3CA-6734738095BF}" srcOrd="4" destOrd="0" presId="urn:microsoft.com/office/officeart/2008/layout/LinedList"/>
    <dgm:cxn modelId="{AF7CB093-5B24-412A-BAF6-CD7D8D99CF9A}" type="presParOf" srcId="{4855F012-A1D0-4888-AB4E-A0EF7F78542A}" destId="{56D2AAD9-A3FF-44A0-BEE3-F706C1BFBC09}" srcOrd="5" destOrd="0" presId="urn:microsoft.com/office/officeart/2008/layout/LinedList"/>
    <dgm:cxn modelId="{0BB1E2DF-3CE5-4D07-9CA2-DC2BEF446969}" type="presParOf" srcId="{56D2AAD9-A3FF-44A0-BEE3-F706C1BFBC09}" destId="{79ECCFD7-FEAD-440C-A614-53F661230A6C}" srcOrd="0" destOrd="0" presId="urn:microsoft.com/office/officeart/2008/layout/LinedList"/>
    <dgm:cxn modelId="{B7B58130-478B-4F6C-A7FE-D7BC5A2669A2}" type="presParOf" srcId="{56D2AAD9-A3FF-44A0-BEE3-F706C1BFBC09}" destId="{38A24FB9-1375-476C-8501-F79801D5FB7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F59D8E-89FF-4702-821A-2700C18C498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AA26F14-FD75-4E01-A65B-9F6E03E9B19F}">
      <dgm:prSet/>
      <dgm:spPr/>
      <dgm:t>
        <a:bodyPr/>
        <a:lstStyle/>
        <a:p>
          <a:r>
            <a:rPr lang="en-US" dirty="0"/>
            <a:t>Conceptual schema</a:t>
          </a:r>
        </a:p>
      </dgm:t>
    </dgm:pt>
    <dgm:pt modelId="{4EEEF2F5-FDBF-4333-8DF8-8DBD05CE17BD}" type="parTrans" cxnId="{81D6248A-B966-4C73-9265-C50A31B20097}">
      <dgm:prSet/>
      <dgm:spPr/>
      <dgm:t>
        <a:bodyPr/>
        <a:lstStyle/>
        <a:p>
          <a:endParaRPr lang="en-US"/>
        </a:p>
      </dgm:t>
    </dgm:pt>
    <dgm:pt modelId="{1E7F17C4-F478-4BB5-8F25-77E822937D0B}" type="sibTrans" cxnId="{81D6248A-B966-4C73-9265-C50A31B20097}">
      <dgm:prSet/>
      <dgm:spPr/>
      <dgm:t>
        <a:bodyPr/>
        <a:lstStyle/>
        <a:p>
          <a:endParaRPr lang="en-US"/>
        </a:p>
      </dgm:t>
    </dgm:pt>
    <dgm:pt modelId="{DFA7CFA5-D8C1-4EF0-8050-BB22CEACC619}">
      <dgm:prSet/>
      <dgm:spPr/>
      <dgm:t>
        <a:bodyPr/>
        <a:lstStyle/>
        <a:p>
          <a:r>
            <a:rPr lang="en-US"/>
            <a:t>Description of data requirements</a:t>
          </a:r>
        </a:p>
      </dgm:t>
    </dgm:pt>
    <dgm:pt modelId="{09BAA481-AD82-441D-8315-4EB4E57DC59E}" type="parTrans" cxnId="{AE9E69A3-8556-4DA0-B929-01AB018947B4}">
      <dgm:prSet/>
      <dgm:spPr/>
      <dgm:t>
        <a:bodyPr/>
        <a:lstStyle/>
        <a:p>
          <a:endParaRPr lang="en-US"/>
        </a:p>
      </dgm:t>
    </dgm:pt>
    <dgm:pt modelId="{132CB634-5B72-4E0A-A2BF-8BD2406928D1}" type="sibTrans" cxnId="{AE9E69A3-8556-4DA0-B929-01AB018947B4}">
      <dgm:prSet/>
      <dgm:spPr/>
      <dgm:t>
        <a:bodyPr/>
        <a:lstStyle/>
        <a:p>
          <a:endParaRPr lang="en-US"/>
        </a:p>
      </dgm:t>
    </dgm:pt>
    <dgm:pt modelId="{C5C96883-5420-4F60-9FAE-B2DE69388FF0}">
      <dgm:prSet/>
      <dgm:spPr/>
      <dgm:t>
        <a:bodyPr/>
        <a:lstStyle/>
        <a:p>
          <a:r>
            <a:rPr lang="en-US"/>
            <a:t>Includes detailed descriptions of the entity types, relationships, and constraints</a:t>
          </a:r>
        </a:p>
      </dgm:t>
    </dgm:pt>
    <dgm:pt modelId="{D9A99A02-2C9D-4DB0-B0F8-1E6B14FC60CA}" type="parTrans" cxnId="{A2DB85C5-D553-49C3-954C-349804F9944A}">
      <dgm:prSet/>
      <dgm:spPr/>
      <dgm:t>
        <a:bodyPr/>
        <a:lstStyle/>
        <a:p>
          <a:endParaRPr lang="en-US"/>
        </a:p>
      </dgm:t>
    </dgm:pt>
    <dgm:pt modelId="{C6C69FAC-3177-4FBE-970B-138B12F0F948}" type="sibTrans" cxnId="{A2DB85C5-D553-49C3-954C-349804F9944A}">
      <dgm:prSet/>
      <dgm:spPr/>
      <dgm:t>
        <a:bodyPr/>
        <a:lstStyle/>
        <a:p>
          <a:endParaRPr lang="en-US"/>
        </a:p>
      </dgm:t>
    </dgm:pt>
    <dgm:pt modelId="{6408A70A-EEB0-4103-94CF-5432B32A6B49}">
      <dgm:prSet/>
      <dgm:spPr/>
      <dgm:t>
        <a:bodyPr/>
        <a:lstStyle/>
        <a:p>
          <a:r>
            <a:rPr lang="en-US"/>
            <a:t>Transformed from high-level data model into implementation data model</a:t>
          </a:r>
        </a:p>
      </dgm:t>
    </dgm:pt>
    <dgm:pt modelId="{83C7ED2A-D045-4C3C-BB19-2BC600C2B02F}" type="parTrans" cxnId="{25F1B83B-521A-4131-AFED-D38BBE5B3779}">
      <dgm:prSet/>
      <dgm:spPr/>
      <dgm:t>
        <a:bodyPr/>
        <a:lstStyle/>
        <a:p>
          <a:endParaRPr lang="en-US"/>
        </a:p>
      </dgm:t>
    </dgm:pt>
    <dgm:pt modelId="{7B8AE398-D0F6-45BA-A9E5-96027C3B8E7A}" type="sibTrans" cxnId="{25F1B83B-521A-4131-AFED-D38BBE5B3779}">
      <dgm:prSet/>
      <dgm:spPr/>
      <dgm:t>
        <a:bodyPr/>
        <a:lstStyle/>
        <a:p>
          <a:endParaRPr lang="en-US"/>
        </a:p>
      </dgm:t>
    </dgm:pt>
    <dgm:pt modelId="{FF267832-1E5C-457C-A4E0-D616E857CD9C}" type="pres">
      <dgm:prSet presAssocID="{68F59D8E-89FF-4702-821A-2700C18C4986}" presName="vert0" presStyleCnt="0">
        <dgm:presLayoutVars>
          <dgm:dir/>
          <dgm:animOne val="branch"/>
          <dgm:animLvl val="lvl"/>
        </dgm:presLayoutVars>
      </dgm:prSet>
      <dgm:spPr/>
    </dgm:pt>
    <dgm:pt modelId="{F7BF675F-17CB-43DC-8E31-116EC2574D5C}" type="pres">
      <dgm:prSet presAssocID="{FAA26F14-FD75-4E01-A65B-9F6E03E9B19F}" presName="thickLine" presStyleLbl="alignNode1" presStyleIdx="0" presStyleCnt="4"/>
      <dgm:spPr/>
    </dgm:pt>
    <dgm:pt modelId="{9CB27047-1AD3-4933-9850-3B8B52FDB2DF}" type="pres">
      <dgm:prSet presAssocID="{FAA26F14-FD75-4E01-A65B-9F6E03E9B19F}" presName="horz1" presStyleCnt="0"/>
      <dgm:spPr/>
    </dgm:pt>
    <dgm:pt modelId="{95DD6EC6-93AE-4550-A31A-5B7B8F5DEB67}" type="pres">
      <dgm:prSet presAssocID="{FAA26F14-FD75-4E01-A65B-9F6E03E9B19F}" presName="tx1" presStyleLbl="revTx" presStyleIdx="0" presStyleCnt="4"/>
      <dgm:spPr/>
    </dgm:pt>
    <dgm:pt modelId="{49CA87A3-90B6-4ACD-B315-F7C7720528A5}" type="pres">
      <dgm:prSet presAssocID="{FAA26F14-FD75-4E01-A65B-9F6E03E9B19F}" presName="vert1" presStyleCnt="0"/>
      <dgm:spPr/>
    </dgm:pt>
    <dgm:pt modelId="{D2410665-2F22-4EA4-B60B-123DA85EB9E4}" type="pres">
      <dgm:prSet presAssocID="{DFA7CFA5-D8C1-4EF0-8050-BB22CEACC619}" presName="thickLine" presStyleLbl="alignNode1" presStyleIdx="1" presStyleCnt="4"/>
      <dgm:spPr/>
    </dgm:pt>
    <dgm:pt modelId="{DDD99BEA-130E-4EE7-8B53-22E45D3A61F9}" type="pres">
      <dgm:prSet presAssocID="{DFA7CFA5-D8C1-4EF0-8050-BB22CEACC619}" presName="horz1" presStyleCnt="0"/>
      <dgm:spPr/>
    </dgm:pt>
    <dgm:pt modelId="{87DBA9F0-C20D-4A96-B645-D1DB1A13A106}" type="pres">
      <dgm:prSet presAssocID="{DFA7CFA5-D8C1-4EF0-8050-BB22CEACC619}" presName="tx1" presStyleLbl="revTx" presStyleIdx="1" presStyleCnt="4"/>
      <dgm:spPr/>
    </dgm:pt>
    <dgm:pt modelId="{A4C6FA45-06EB-49E4-887A-F0524C45B88E}" type="pres">
      <dgm:prSet presAssocID="{DFA7CFA5-D8C1-4EF0-8050-BB22CEACC619}" presName="vert1" presStyleCnt="0"/>
      <dgm:spPr/>
    </dgm:pt>
    <dgm:pt modelId="{5DE328E2-FB11-4D65-9EED-1E5289A3412B}" type="pres">
      <dgm:prSet presAssocID="{C5C96883-5420-4F60-9FAE-B2DE69388FF0}" presName="thickLine" presStyleLbl="alignNode1" presStyleIdx="2" presStyleCnt="4"/>
      <dgm:spPr/>
    </dgm:pt>
    <dgm:pt modelId="{927EF22E-D23D-43AB-A244-6B8BB2690A85}" type="pres">
      <dgm:prSet presAssocID="{C5C96883-5420-4F60-9FAE-B2DE69388FF0}" presName="horz1" presStyleCnt="0"/>
      <dgm:spPr/>
    </dgm:pt>
    <dgm:pt modelId="{25DCD194-34E2-4893-97EB-1A106AECD933}" type="pres">
      <dgm:prSet presAssocID="{C5C96883-5420-4F60-9FAE-B2DE69388FF0}" presName="tx1" presStyleLbl="revTx" presStyleIdx="2" presStyleCnt="4"/>
      <dgm:spPr/>
    </dgm:pt>
    <dgm:pt modelId="{FFA621D7-5D99-42C3-9E48-568A70C6697A}" type="pres">
      <dgm:prSet presAssocID="{C5C96883-5420-4F60-9FAE-B2DE69388FF0}" presName="vert1" presStyleCnt="0"/>
      <dgm:spPr/>
    </dgm:pt>
    <dgm:pt modelId="{66EA9FF4-E0CB-42B3-B199-9FB4E50A572D}" type="pres">
      <dgm:prSet presAssocID="{6408A70A-EEB0-4103-94CF-5432B32A6B49}" presName="thickLine" presStyleLbl="alignNode1" presStyleIdx="3" presStyleCnt="4"/>
      <dgm:spPr/>
    </dgm:pt>
    <dgm:pt modelId="{21D92FB5-9C0E-4EB2-883A-A5259B876EF1}" type="pres">
      <dgm:prSet presAssocID="{6408A70A-EEB0-4103-94CF-5432B32A6B49}" presName="horz1" presStyleCnt="0"/>
      <dgm:spPr/>
    </dgm:pt>
    <dgm:pt modelId="{6DA3BF43-06BB-4B24-B254-B6DE4301B49C}" type="pres">
      <dgm:prSet presAssocID="{6408A70A-EEB0-4103-94CF-5432B32A6B49}" presName="tx1" presStyleLbl="revTx" presStyleIdx="3" presStyleCnt="4"/>
      <dgm:spPr/>
    </dgm:pt>
    <dgm:pt modelId="{6B22015F-E479-488A-AF72-1984DDAD24B7}" type="pres">
      <dgm:prSet presAssocID="{6408A70A-EEB0-4103-94CF-5432B32A6B49}" presName="vert1" presStyleCnt="0"/>
      <dgm:spPr/>
    </dgm:pt>
  </dgm:ptLst>
  <dgm:cxnLst>
    <dgm:cxn modelId="{89B1EB09-7EFF-4AD9-97B8-72A03E43D580}" type="presOf" srcId="{6408A70A-EEB0-4103-94CF-5432B32A6B49}" destId="{6DA3BF43-06BB-4B24-B254-B6DE4301B49C}" srcOrd="0" destOrd="0" presId="urn:microsoft.com/office/officeart/2008/layout/LinedList"/>
    <dgm:cxn modelId="{CDFE621A-1449-4FB1-9E31-7E0B64EFB2C3}" type="presOf" srcId="{68F59D8E-89FF-4702-821A-2700C18C4986}" destId="{FF267832-1E5C-457C-A4E0-D616E857CD9C}" srcOrd="0" destOrd="0" presId="urn:microsoft.com/office/officeart/2008/layout/LinedList"/>
    <dgm:cxn modelId="{72F74037-806E-447E-8595-10FA5E679BA4}" type="presOf" srcId="{DFA7CFA5-D8C1-4EF0-8050-BB22CEACC619}" destId="{87DBA9F0-C20D-4A96-B645-D1DB1A13A106}" srcOrd="0" destOrd="0" presId="urn:microsoft.com/office/officeart/2008/layout/LinedList"/>
    <dgm:cxn modelId="{25F1B83B-521A-4131-AFED-D38BBE5B3779}" srcId="{68F59D8E-89FF-4702-821A-2700C18C4986}" destId="{6408A70A-EEB0-4103-94CF-5432B32A6B49}" srcOrd="3" destOrd="0" parTransId="{83C7ED2A-D045-4C3C-BB19-2BC600C2B02F}" sibTransId="{7B8AE398-D0F6-45BA-A9E5-96027C3B8E7A}"/>
    <dgm:cxn modelId="{81D6248A-B966-4C73-9265-C50A31B20097}" srcId="{68F59D8E-89FF-4702-821A-2700C18C4986}" destId="{FAA26F14-FD75-4E01-A65B-9F6E03E9B19F}" srcOrd="0" destOrd="0" parTransId="{4EEEF2F5-FDBF-4333-8DF8-8DBD05CE17BD}" sibTransId="{1E7F17C4-F478-4BB5-8F25-77E822937D0B}"/>
    <dgm:cxn modelId="{AE9E69A3-8556-4DA0-B929-01AB018947B4}" srcId="{68F59D8E-89FF-4702-821A-2700C18C4986}" destId="{DFA7CFA5-D8C1-4EF0-8050-BB22CEACC619}" srcOrd="1" destOrd="0" parTransId="{09BAA481-AD82-441D-8315-4EB4E57DC59E}" sibTransId="{132CB634-5B72-4E0A-A2BF-8BD2406928D1}"/>
    <dgm:cxn modelId="{A2DB85C5-D553-49C3-954C-349804F9944A}" srcId="{68F59D8E-89FF-4702-821A-2700C18C4986}" destId="{C5C96883-5420-4F60-9FAE-B2DE69388FF0}" srcOrd="2" destOrd="0" parTransId="{D9A99A02-2C9D-4DB0-B0F8-1E6B14FC60CA}" sibTransId="{C6C69FAC-3177-4FBE-970B-138B12F0F948}"/>
    <dgm:cxn modelId="{48A3ACC5-07E9-4DFA-8FEB-44175DBB9FAE}" type="presOf" srcId="{C5C96883-5420-4F60-9FAE-B2DE69388FF0}" destId="{25DCD194-34E2-4893-97EB-1A106AECD933}" srcOrd="0" destOrd="0" presId="urn:microsoft.com/office/officeart/2008/layout/LinedList"/>
    <dgm:cxn modelId="{7B75E2EB-648C-46F0-B643-1A9D5E5102AC}" type="presOf" srcId="{FAA26F14-FD75-4E01-A65B-9F6E03E9B19F}" destId="{95DD6EC6-93AE-4550-A31A-5B7B8F5DEB67}" srcOrd="0" destOrd="0" presId="urn:microsoft.com/office/officeart/2008/layout/LinedList"/>
    <dgm:cxn modelId="{60871CEB-694D-47E9-87BC-0D09A58086E2}" type="presParOf" srcId="{FF267832-1E5C-457C-A4E0-D616E857CD9C}" destId="{F7BF675F-17CB-43DC-8E31-116EC2574D5C}" srcOrd="0" destOrd="0" presId="urn:microsoft.com/office/officeart/2008/layout/LinedList"/>
    <dgm:cxn modelId="{A6265528-97A7-419E-AC08-7F1B6DCF8A29}" type="presParOf" srcId="{FF267832-1E5C-457C-A4E0-D616E857CD9C}" destId="{9CB27047-1AD3-4933-9850-3B8B52FDB2DF}" srcOrd="1" destOrd="0" presId="urn:microsoft.com/office/officeart/2008/layout/LinedList"/>
    <dgm:cxn modelId="{C85BF23C-6690-4228-A240-D98221C8E712}" type="presParOf" srcId="{9CB27047-1AD3-4933-9850-3B8B52FDB2DF}" destId="{95DD6EC6-93AE-4550-A31A-5B7B8F5DEB67}" srcOrd="0" destOrd="0" presId="urn:microsoft.com/office/officeart/2008/layout/LinedList"/>
    <dgm:cxn modelId="{1CFCABFF-B83D-4BE3-8BAA-1979F82808F8}" type="presParOf" srcId="{9CB27047-1AD3-4933-9850-3B8B52FDB2DF}" destId="{49CA87A3-90B6-4ACD-B315-F7C7720528A5}" srcOrd="1" destOrd="0" presId="urn:microsoft.com/office/officeart/2008/layout/LinedList"/>
    <dgm:cxn modelId="{C5840FD3-50DD-4010-B062-4EFB43333B67}" type="presParOf" srcId="{FF267832-1E5C-457C-A4E0-D616E857CD9C}" destId="{D2410665-2F22-4EA4-B60B-123DA85EB9E4}" srcOrd="2" destOrd="0" presId="urn:microsoft.com/office/officeart/2008/layout/LinedList"/>
    <dgm:cxn modelId="{61C623C4-5090-4B25-A8A8-165FB93FC39B}" type="presParOf" srcId="{FF267832-1E5C-457C-A4E0-D616E857CD9C}" destId="{DDD99BEA-130E-4EE7-8B53-22E45D3A61F9}" srcOrd="3" destOrd="0" presId="urn:microsoft.com/office/officeart/2008/layout/LinedList"/>
    <dgm:cxn modelId="{A1F98F73-7BFC-4140-8F18-7B8CDAB2028C}" type="presParOf" srcId="{DDD99BEA-130E-4EE7-8B53-22E45D3A61F9}" destId="{87DBA9F0-C20D-4A96-B645-D1DB1A13A106}" srcOrd="0" destOrd="0" presId="urn:microsoft.com/office/officeart/2008/layout/LinedList"/>
    <dgm:cxn modelId="{2A67ED46-2177-4F61-A3CD-58896A764F2C}" type="presParOf" srcId="{DDD99BEA-130E-4EE7-8B53-22E45D3A61F9}" destId="{A4C6FA45-06EB-49E4-887A-F0524C45B88E}" srcOrd="1" destOrd="0" presId="urn:microsoft.com/office/officeart/2008/layout/LinedList"/>
    <dgm:cxn modelId="{908D9BA3-489A-42B6-A781-8906A7396BB7}" type="presParOf" srcId="{FF267832-1E5C-457C-A4E0-D616E857CD9C}" destId="{5DE328E2-FB11-4D65-9EED-1E5289A3412B}" srcOrd="4" destOrd="0" presId="urn:microsoft.com/office/officeart/2008/layout/LinedList"/>
    <dgm:cxn modelId="{AB047CD3-9082-49EB-AF5E-380F8D53DDEF}" type="presParOf" srcId="{FF267832-1E5C-457C-A4E0-D616E857CD9C}" destId="{927EF22E-D23D-43AB-A244-6B8BB2690A85}" srcOrd="5" destOrd="0" presId="urn:microsoft.com/office/officeart/2008/layout/LinedList"/>
    <dgm:cxn modelId="{B1A116A5-FC78-427A-B3C5-3A312F4ADCC9}" type="presParOf" srcId="{927EF22E-D23D-43AB-A244-6B8BB2690A85}" destId="{25DCD194-34E2-4893-97EB-1A106AECD933}" srcOrd="0" destOrd="0" presId="urn:microsoft.com/office/officeart/2008/layout/LinedList"/>
    <dgm:cxn modelId="{CA87F30B-98C9-4430-B8BD-8A0F06638DD4}" type="presParOf" srcId="{927EF22E-D23D-43AB-A244-6B8BB2690A85}" destId="{FFA621D7-5D99-42C3-9E48-568A70C6697A}" srcOrd="1" destOrd="0" presId="urn:microsoft.com/office/officeart/2008/layout/LinedList"/>
    <dgm:cxn modelId="{326D0A40-BC2A-4EA5-8CDE-6BD4EA6AD6B2}" type="presParOf" srcId="{FF267832-1E5C-457C-A4E0-D616E857CD9C}" destId="{66EA9FF4-E0CB-42B3-B199-9FB4E50A572D}" srcOrd="6" destOrd="0" presId="urn:microsoft.com/office/officeart/2008/layout/LinedList"/>
    <dgm:cxn modelId="{AB0467A5-E90D-4020-84D6-572BE814EF56}" type="presParOf" srcId="{FF267832-1E5C-457C-A4E0-D616E857CD9C}" destId="{21D92FB5-9C0E-4EB2-883A-A5259B876EF1}" srcOrd="7" destOrd="0" presId="urn:microsoft.com/office/officeart/2008/layout/LinedList"/>
    <dgm:cxn modelId="{2CB4529D-C0E1-4B91-8F76-482F47CD3F4B}" type="presParOf" srcId="{21D92FB5-9C0E-4EB2-883A-A5259B876EF1}" destId="{6DA3BF43-06BB-4B24-B254-B6DE4301B49C}" srcOrd="0" destOrd="0" presId="urn:microsoft.com/office/officeart/2008/layout/LinedList"/>
    <dgm:cxn modelId="{0E41922D-04E0-4152-9B4F-5C41C70F3255}" type="presParOf" srcId="{21D92FB5-9C0E-4EB2-883A-A5259B876EF1}" destId="{6B22015F-E479-488A-AF72-1984DDAD24B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9EFDA88-DFF3-4561-ADCA-E3B328BC103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B2CDF05-5F6F-4D5B-93A1-B8F8A3FAB157}">
      <dgm:prSet/>
      <dgm:spPr/>
      <dgm:t>
        <a:bodyPr/>
        <a:lstStyle/>
        <a:p>
          <a:r>
            <a:rPr lang="en-US" b="1"/>
            <a:t>Relationships</a:t>
          </a:r>
          <a:r>
            <a:rPr lang="en-US"/>
            <a:t> illustrate the association between two entities. They are presented as a straight line. </a:t>
          </a:r>
        </a:p>
      </dgm:t>
    </dgm:pt>
    <dgm:pt modelId="{F55FCB6E-25F5-4E8E-8B89-DB18834CAF35}" type="parTrans" cxnId="{AC912A1E-6108-41FD-BF18-0AB88EF54D78}">
      <dgm:prSet/>
      <dgm:spPr/>
      <dgm:t>
        <a:bodyPr/>
        <a:lstStyle/>
        <a:p>
          <a:endParaRPr lang="en-US"/>
        </a:p>
      </dgm:t>
    </dgm:pt>
    <dgm:pt modelId="{B4F06BB1-39CB-4A64-BB71-45E32DDED43D}" type="sibTrans" cxnId="{AC912A1E-6108-41FD-BF18-0AB88EF54D78}">
      <dgm:prSet/>
      <dgm:spPr/>
      <dgm:t>
        <a:bodyPr/>
        <a:lstStyle/>
        <a:p>
          <a:endParaRPr lang="en-US"/>
        </a:p>
      </dgm:t>
    </dgm:pt>
    <dgm:pt modelId="{7F8213C8-E107-493B-9288-6A8F49C7D6DA}">
      <dgm:prSet/>
      <dgm:spPr/>
      <dgm:t>
        <a:bodyPr/>
        <a:lstStyle/>
        <a:p>
          <a:r>
            <a:rPr lang="en-US"/>
            <a:t>Usually, each relationship has a name, expressed as a verb, written on the relationship line. This describes what kind of relationship connects the objects.</a:t>
          </a:r>
        </a:p>
      </dgm:t>
    </dgm:pt>
    <dgm:pt modelId="{024647EA-F079-4463-BFE9-190A523FDE1B}" type="parTrans" cxnId="{4776FB95-B04F-4384-9AE9-1823BBD79B96}">
      <dgm:prSet/>
      <dgm:spPr/>
      <dgm:t>
        <a:bodyPr/>
        <a:lstStyle/>
        <a:p>
          <a:endParaRPr lang="en-US"/>
        </a:p>
      </dgm:t>
    </dgm:pt>
    <dgm:pt modelId="{D637AAB2-31D7-4CBE-8698-0F6E7E0409EC}" type="sibTrans" cxnId="{4776FB95-B04F-4384-9AE9-1823BBD79B96}">
      <dgm:prSet/>
      <dgm:spPr/>
      <dgm:t>
        <a:bodyPr/>
        <a:lstStyle/>
        <a:p>
          <a:endParaRPr lang="en-US"/>
        </a:p>
      </dgm:t>
    </dgm:pt>
    <dgm:pt modelId="{A7C76C0A-D1AA-4C50-9EA0-0905D9BE8A55}" type="pres">
      <dgm:prSet presAssocID="{B9EFDA88-DFF3-4561-ADCA-E3B328BC1039}" presName="root" presStyleCnt="0">
        <dgm:presLayoutVars>
          <dgm:dir/>
          <dgm:resizeHandles val="exact"/>
        </dgm:presLayoutVars>
      </dgm:prSet>
      <dgm:spPr/>
    </dgm:pt>
    <dgm:pt modelId="{9CFEC87C-4B1B-465A-8CFB-901FD5D4A519}" type="pres">
      <dgm:prSet presAssocID="{DB2CDF05-5F6F-4D5B-93A1-B8F8A3FAB157}" presName="compNode" presStyleCnt="0"/>
      <dgm:spPr/>
    </dgm:pt>
    <dgm:pt modelId="{7B0D5FFC-4E9D-4BAF-8400-FB88A8390726}" type="pres">
      <dgm:prSet presAssocID="{DB2CDF05-5F6F-4D5B-93A1-B8F8A3FAB157}" presName="bgRect" presStyleLbl="bgShp" presStyleIdx="0" presStyleCnt="2"/>
      <dgm:spPr/>
    </dgm:pt>
    <dgm:pt modelId="{23FAD28A-2F6F-4A29-85B6-6BD44717C3A1}" type="pres">
      <dgm:prSet presAssocID="{DB2CDF05-5F6F-4D5B-93A1-B8F8A3FAB1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1F40FF12-0FCE-439F-8897-B7308FF1607D}" type="pres">
      <dgm:prSet presAssocID="{DB2CDF05-5F6F-4D5B-93A1-B8F8A3FAB157}" presName="spaceRect" presStyleCnt="0"/>
      <dgm:spPr/>
    </dgm:pt>
    <dgm:pt modelId="{360BC48D-BF12-408E-8FC1-02F9D8995E6F}" type="pres">
      <dgm:prSet presAssocID="{DB2CDF05-5F6F-4D5B-93A1-B8F8A3FAB157}" presName="parTx" presStyleLbl="revTx" presStyleIdx="0" presStyleCnt="2">
        <dgm:presLayoutVars>
          <dgm:chMax val="0"/>
          <dgm:chPref val="0"/>
        </dgm:presLayoutVars>
      </dgm:prSet>
      <dgm:spPr/>
    </dgm:pt>
    <dgm:pt modelId="{CCF9D091-708B-47C0-B19F-78BF334A00E3}" type="pres">
      <dgm:prSet presAssocID="{B4F06BB1-39CB-4A64-BB71-45E32DDED43D}" presName="sibTrans" presStyleCnt="0"/>
      <dgm:spPr/>
    </dgm:pt>
    <dgm:pt modelId="{C26A12CC-5D6D-4B8C-8E35-62FF7C8A8EA1}" type="pres">
      <dgm:prSet presAssocID="{7F8213C8-E107-493B-9288-6A8F49C7D6DA}" presName="compNode" presStyleCnt="0"/>
      <dgm:spPr/>
    </dgm:pt>
    <dgm:pt modelId="{DB8D65BE-2EFA-46EF-8AB2-DA333424321E}" type="pres">
      <dgm:prSet presAssocID="{7F8213C8-E107-493B-9288-6A8F49C7D6DA}" presName="bgRect" presStyleLbl="bgShp" presStyleIdx="1" presStyleCnt="2"/>
      <dgm:spPr/>
    </dgm:pt>
    <dgm:pt modelId="{BDF874AE-0CF9-41EC-AE41-10396A511819}" type="pres">
      <dgm:prSet presAssocID="{7F8213C8-E107-493B-9288-6A8F49C7D6D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D26C0FD5-2335-499D-BAA5-6C87A507ECA6}" type="pres">
      <dgm:prSet presAssocID="{7F8213C8-E107-493B-9288-6A8F49C7D6DA}" presName="spaceRect" presStyleCnt="0"/>
      <dgm:spPr/>
    </dgm:pt>
    <dgm:pt modelId="{111474E8-1678-46E3-9742-FAF8AC07B106}" type="pres">
      <dgm:prSet presAssocID="{7F8213C8-E107-493B-9288-6A8F49C7D6DA}" presName="parTx" presStyleLbl="revTx" presStyleIdx="1" presStyleCnt="2">
        <dgm:presLayoutVars>
          <dgm:chMax val="0"/>
          <dgm:chPref val="0"/>
        </dgm:presLayoutVars>
      </dgm:prSet>
      <dgm:spPr/>
    </dgm:pt>
  </dgm:ptLst>
  <dgm:cxnLst>
    <dgm:cxn modelId="{AC912A1E-6108-41FD-BF18-0AB88EF54D78}" srcId="{B9EFDA88-DFF3-4561-ADCA-E3B328BC1039}" destId="{DB2CDF05-5F6F-4D5B-93A1-B8F8A3FAB157}" srcOrd="0" destOrd="0" parTransId="{F55FCB6E-25F5-4E8E-8B89-DB18834CAF35}" sibTransId="{B4F06BB1-39CB-4A64-BB71-45E32DDED43D}"/>
    <dgm:cxn modelId="{00C2F57C-FD49-410E-8838-54555E6E27A9}" type="presOf" srcId="{7F8213C8-E107-493B-9288-6A8F49C7D6DA}" destId="{111474E8-1678-46E3-9742-FAF8AC07B106}" srcOrd="0" destOrd="0" presId="urn:microsoft.com/office/officeart/2018/2/layout/IconVerticalSolidList"/>
    <dgm:cxn modelId="{4776FB95-B04F-4384-9AE9-1823BBD79B96}" srcId="{B9EFDA88-DFF3-4561-ADCA-E3B328BC1039}" destId="{7F8213C8-E107-493B-9288-6A8F49C7D6DA}" srcOrd="1" destOrd="0" parTransId="{024647EA-F079-4463-BFE9-190A523FDE1B}" sibTransId="{D637AAB2-31D7-4CBE-8698-0F6E7E0409EC}"/>
    <dgm:cxn modelId="{ADFB6BF3-E3AA-43C2-A397-B5DD4A60C388}" type="presOf" srcId="{DB2CDF05-5F6F-4D5B-93A1-B8F8A3FAB157}" destId="{360BC48D-BF12-408E-8FC1-02F9D8995E6F}" srcOrd="0" destOrd="0" presId="urn:microsoft.com/office/officeart/2018/2/layout/IconVerticalSolidList"/>
    <dgm:cxn modelId="{58F36CFB-A7D2-4039-BCA0-9AE4793667DA}" type="presOf" srcId="{B9EFDA88-DFF3-4561-ADCA-E3B328BC1039}" destId="{A7C76C0A-D1AA-4C50-9EA0-0905D9BE8A55}" srcOrd="0" destOrd="0" presId="urn:microsoft.com/office/officeart/2018/2/layout/IconVerticalSolidList"/>
    <dgm:cxn modelId="{EEF1879B-B3F3-4726-991B-A43AD269A9D8}" type="presParOf" srcId="{A7C76C0A-D1AA-4C50-9EA0-0905D9BE8A55}" destId="{9CFEC87C-4B1B-465A-8CFB-901FD5D4A519}" srcOrd="0" destOrd="0" presId="urn:microsoft.com/office/officeart/2018/2/layout/IconVerticalSolidList"/>
    <dgm:cxn modelId="{7BB06358-AB6B-4092-9040-70A714224BCD}" type="presParOf" srcId="{9CFEC87C-4B1B-465A-8CFB-901FD5D4A519}" destId="{7B0D5FFC-4E9D-4BAF-8400-FB88A8390726}" srcOrd="0" destOrd="0" presId="urn:microsoft.com/office/officeart/2018/2/layout/IconVerticalSolidList"/>
    <dgm:cxn modelId="{4CA89B83-616C-4F6B-BBC3-AD3994D2D8A3}" type="presParOf" srcId="{9CFEC87C-4B1B-465A-8CFB-901FD5D4A519}" destId="{23FAD28A-2F6F-4A29-85B6-6BD44717C3A1}" srcOrd="1" destOrd="0" presId="urn:microsoft.com/office/officeart/2018/2/layout/IconVerticalSolidList"/>
    <dgm:cxn modelId="{D0B1EA7B-F8CD-4081-9C53-0B981DFF6D9F}" type="presParOf" srcId="{9CFEC87C-4B1B-465A-8CFB-901FD5D4A519}" destId="{1F40FF12-0FCE-439F-8897-B7308FF1607D}" srcOrd="2" destOrd="0" presId="urn:microsoft.com/office/officeart/2018/2/layout/IconVerticalSolidList"/>
    <dgm:cxn modelId="{03D1EF5E-1B37-4D62-89F3-A1EF130E5D50}" type="presParOf" srcId="{9CFEC87C-4B1B-465A-8CFB-901FD5D4A519}" destId="{360BC48D-BF12-408E-8FC1-02F9D8995E6F}" srcOrd="3" destOrd="0" presId="urn:microsoft.com/office/officeart/2018/2/layout/IconVerticalSolidList"/>
    <dgm:cxn modelId="{D3840637-8E27-4848-BB1C-860ABB147E57}" type="presParOf" srcId="{A7C76C0A-D1AA-4C50-9EA0-0905D9BE8A55}" destId="{CCF9D091-708B-47C0-B19F-78BF334A00E3}" srcOrd="1" destOrd="0" presId="urn:microsoft.com/office/officeart/2018/2/layout/IconVerticalSolidList"/>
    <dgm:cxn modelId="{5FDE6C45-0D83-4132-8994-1B2CF906022A}" type="presParOf" srcId="{A7C76C0A-D1AA-4C50-9EA0-0905D9BE8A55}" destId="{C26A12CC-5D6D-4B8C-8E35-62FF7C8A8EA1}" srcOrd="2" destOrd="0" presId="urn:microsoft.com/office/officeart/2018/2/layout/IconVerticalSolidList"/>
    <dgm:cxn modelId="{AC6BB75A-51F2-4FA5-BEC1-F9A0DB41EF35}" type="presParOf" srcId="{C26A12CC-5D6D-4B8C-8E35-62FF7C8A8EA1}" destId="{DB8D65BE-2EFA-46EF-8AB2-DA333424321E}" srcOrd="0" destOrd="0" presId="urn:microsoft.com/office/officeart/2018/2/layout/IconVerticalSolidList"/>
    <dgm:cxn modelId="{F25A755E-6904-4864-ADD9-D5FF6E8640CA}" type="presParOf" srcId="{C26A12CC-5D6D-4B8C-8E35-62FF7C8A8EA1}" destId="{BDF874AE-0CF9-41EC-AE41-10396A511819}" srcOrd="1" destOrd="0" presId="urn:microsoft.com/office/officeart/2018/2/layout/IconVerticalSolidList"/>
    <dgm:cxn modelId="{06ABEE11-2051-4DAE-86D0-AE27E5D20BB7}" type="presParOf" srcId="{C26A12CC-5D6D-4B8C-8E35-62FF7C8A8EA1}" destId="{D26C0FD5-2335-499D-BAA5-6C87A507ECA6}" srcOrd="2" destOrd="0" presId="urn:microsoft.com/office/officeart/2018/2/layout/IconVerticalSolidList"/>
    <dgm:cxn modelId="{07B907ED-E24F-4BF7-A611-729DD8683FE7}" type="presParOf" srcId="{C26A12CC-5D6D-4B8C-8E35-62FF7C8A8EA1}" destId="{111474E8-1678-46E3-9742-FAF8AC07B1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7956A5-295E-4B57-AF09-9B7637ACE7D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39B2B52-5C7C-4A05-8946-0A20BC31A833}">
      <dgm:prSet/>
      <dgm:spPr/>
      <dgm:t>
        <a:bodyPr/>
        <a:lstStyle/>
        <a:p>
          <a:r>
            <a:rPr lang="en-US"/>
            <a:t>UML methodology</a:t>
          </a:r>
        </a:p>
      </dgm:t>
    </dgm:pt>
    <dgm:pt modelId="{0F4ED714-55BA-4809-8032-90EBBD1B86F9}" type="parTrans" cxnId="{D7FBBAFC-ACEA-4ECC-B149-63884A5C7452}">
      <dgm:prSet/>
      <dgm:spPr/>
      <dgm:t>
        <a:bodyPr/>
        <a:lstStyle/>
        <a:p>
          <a:endParaRPr lang="en-US"/>
        </a:p>
      </dgm:t>
    </dgm:pt>
    <dgm:pt modelId="{BCA2359A-3BE5-4E45-AD14-A0BFCFAAD894}" type="sibTrans" cxnId="{D7FBBAFC-ACEA-4ECC-B149-63884A5C7452}">
      <dgm:prSet/>
      <dgm:spPr/>
      <dgm:t>
        <a:bodyPr/>
        <a:lstStyle/>
        <a:p>
          <a:endParaRPr lang="en-US"/>
        </a:p>
      </dgm:t>
    </dgm:pt>
    <dgm:pt modelId="{93B494F4-5DD3-4025-9F24-EF09E80D82EC}">
      <dgm:prSet/>
      <dgm:spPr/>
      <dgm:t>
        <a:bodyPr/>
        <a:lstStyle/>
        <a:p>
          <a:r>
            <a:rPr lang="en-US"/>
            <a:t>Used extensively in software design</a:t>
          </a:r>
        </a:p>
      </dgm:t>
    </dgm:pt>
    <dgm:pt modelId="{B4025DA8-9AF8-4918-9BC4-D8115FE5ED74}" type="parTrans" cxnId="{CFB2FB1E-B624-4184-B36B-920A63D5FC5B}">
      <dgm:prSet/>
      <dgm:spPr/>
      <dgm:t>
        <a:bodyPr/>
        <a:lstStyle/>
        <a:p>
          <a:endParaRPr lang="en-US"/>
        </a:p>
      </dgm:t>
    </dgm:pt>
    <dgm:pt modelId="{4EBB431F-6A6D-456E-B82C-D2F7826BCEC7}" type="sibTrans" cxnId="{CFB2FB1E-B624-4184-B36B-920A63D5FC5B}">
      <dgm:prSet/>
      <dgm:spPr/>
      <dgm:t>
        <a:bodyPr/>
        <a:lstStyle/>
        <a:p>
          <a:endParaRPr lang="en-US"/>
        </a:p>
      </dgm:t>
    </dgm:pt>
    <dgm:pt modelId="{D754A1C0-4943-42AB-A41A-078DA2724E27}">
      <dgm:prSet/>
      <dgm:spPr/>
      <dgm:t>
        <a:bodyPr/>
        <a:lstStyle/>
        <a:p>
          <a:r>
            <a:rPr lang="en-US"/>
            <a:t>Many types of diagrams for various software design purposes</a:t>
          </a:r>
        </a:p>
      </dgm:t>
    </dgm:pt>
    <dgm:pt modelId="{B186A013-9895-4131-AE17-774024B0C9ED}" type="parTrans" cxnId="{43744D76-A5FF-4BE8-8ED0-6ED6ACA498C0}">
      <dgm:prSet/>
      <dgm:spPr/>
      <dgm:t>
        <a:bodyPr/>
        <a:lstStyle/>
        <a:p>
          <a:endParaRPr lang="en-US"/>
        </a:p>
      </dgm:t>
    </dgm:pt>
    <dgm:pt modelId="{9F19EC03-F450-4887-96D2-FDC6E7595666}" type="sibTrans" cxnId="{43744D76-A5FF-4BE8-8ED0-6ED6ACA498C0}">
      <dgm:prSet/>
      <dgm:spPr/>
      <dgm:t>
        <a:bodyPr/>
        <a:lstStyle/>
        <a:p>
          <a:endParaRPr lang="en-US"/>
        </a:p>
      </dgm:t>
    </dgm:pt>
    <dgm:pt modelId="{17EC4BC1-9C20-4DD8-8827-02A31B13184A}">
      <dgm:prSet/>
      <dgm:spPr/>
      <dgm:t>
        <a:bodyPr/>
        <a:lstStyle/>
        <a:p>
          <a:r>
            <a:rPr lang="en-US"/>
            <a:t>UML class diagrams</a:t>
          </a:r>
        </a:p>
      </dgm:t>
    </dgm:pt>
    <dgm:pt modelId="{04783AA5-3FA1-4A04-9C8F-A35E0F2C314A}" type="parTrans" cxnId="{F571474E-E41F-4149-B538-F5F0DC17E05B}">
      <dgm:prSet/>
      <dgm:spPr/>
      <dgm:t>
        <a:bodyPr/>
        <a:lstStyle/>
        <a:p>
          <a:endParaRPr lang="en-US"/>
        </a:p>
      </dgm:t>
    </dgm:pt>
    <dgm:pt modelId="{57D2216B-C43D-4B63-B639-D25B4F19FD97}" type="sibTrans" cxnId="{F571474E-E41F-4149-B538-F5F0DC17E05B}">
      <dgm:prSet/>
      <dgm:spPr/>
      <dgm:t>
        <a:bodyPr/>
        <a:lstStyle/>
        <a:p>
          <a:endParaRPr lang="en-US"/>
        </a:p>
      </dgm:t>
    </dgm:pt>
    <dgm:pt modelId="{0B70DA61-4D2B-4777-AF08-986540355F62}">
      <dgm:prSet/>
      <dgm:spPr/>
      <dgm:t>
        <a:bodyPr/>
        <a:lstStyle/>
        <a:p>
          <a:r>
            <a:rPr lang="en-US"/>
            <a:t>Entity in ER corresponds to an object in UML</a:t>
          </a:r>
        </a:p>
      </dgm:t>
    </dgm:pt>
    <dgm:pt modelId="{DC73B0BC-C346-4FF4-A3BA-9146B4A01CF2}" type="parTrans" cxnId="{8EDFC8EC-1E20-4A81-AA6D-3AEE93993B30}">
      <dgm:prSet/>
      <dgm:spPr/>
      <dgm:t>
        <a:bodyPr/>
        <a:lstStyle/>
        <a:p>
          <a:endParaRPr lang="en-US"/>
        </a:p>
      </dgm:t>
    </dgm:pt>
    <dgm:pt modelId="{12080202-68C7-44C9-843F-395B9C302A37}" type="sibTrans" cxnId="{8EDFC8EC-1E20-4A81-AA6D-3AEE93993B30}">
      <dgm:prSet/>
      <dgm:spPr/>
      <dgm:t>
        <a:bodyPr/>
        <a:lstStyle/>
        <a:p>
          <a:endParaRPr lang="en-US"/>
        </a:p>
      </dgm:t>
    </dgm:pt>
    <dgm:pt modelId="{83BE9841-CDA8-4491-B41C-F0C15C9D4E53}" type="pres">
      <dgm:prSet presAssocID="{CE7956A5-295E-4B57-AF09-9B7637ACE7D0}" presName="linear" presStyleCnt="0">
        <dgm:presLayoutVars>
          <dgm:dir/>
          <dgm:animLvl val="lvl"/>
          <dgm:resizeHandles val="exact"/>
        </dgm:presLayoutVars>
      </dgm:prSet>
      <dgm:spPr/>
    </dgm:pt>
    <dgm:pt modelId="{AA6BC89C-F201-4912-9193-8ACE7DDD3EF0}" type="pres">
      <dgm:prSet presAssocID="{639B2B52-5C7C-4A05-8946-0A20BC31A833}" presName="parentLin" presStyleCnt="0"/>
      <dgm:spPr/>
    </dgm:pt>
    <dgm:pt modelId="{888B1D9C-43BC-4B5C-9684-76DF58E44C18}" type="pres">
      <dgm:prSet presAssocID="{639B2B52-5C7C-4A05-8946-0A20BC31A833}" presName="parentLeftMargin" presStyleLbl="node1" presStyleIdx="0" presStyleCnt="2"/>
      <dgm:spPr/>
    </dgm:pt>
    <dgm:pt modelId="{52271E03-5C35-4892-B3CB-B5903ADB4224}" type="pres">
      <dgm:prSet presAssocID="{639B2B52-5C7C-4A05-8946-0A20BC31A833}" presName="parentText" presStyleLbl="node1" presStyleIdx="0" presStyleCnt="2">
        <dgm:presLayoutVars>
          <dgm:chMax val="0"/>
          <dgm:bulletEnabled val="1"/>
        </dgm:presLayoutVars>
      </dgm:prSet>
      <dgm:spPr/>
    </dgm:pt>
    <dgm:pt modelId="{46349F63-CF7B-42F7-A195-BF1140FD70B9}" type="pres">
      <dgm:prSet presAssocID="{639B2B52-5C7C-4A05-8946-0A20BC31A833}" presName="negativeSpace" presStyleCnt="0"/>
      <dgm:spPr/>
    </dgm:pt>
    <dgm:pt modelId="{783AD25A-78B3-4CC0-A923-7B6FEA0BE5BA}" type="pres">
      <dgm:prSet presAssocID="{639B2B52-5C7C-4A05-8946-0A20BC31A833}" presName="childText" presStyleLbl="conFgAcc1" presStyleIdx="0" presStyleCnt="2">
        <dgm:presLayoutVars>
          <dgm:bulletEnabled val="1"/>
        </dgm:presLayoutVars>
      </dgm:prSet>
      <dgm:spPr/>
    </dgm:pt>
    <dgm:pt modelId="{AE287195-35A3-48E1-9C2F-C3B6F8A2ADCD}" type="pres">
      <dgm:prSet presAssocID="{BCA2359A-3BE5-4E45-AD14-A0BFCFAAD894}" presName="spaceBetweenRectangles" presStyleCnt="0"/>
      <dgm:spPr/>
    </dgm:pt>
    <dgm:pt modelId="{1A932359-D6FE-4B1F-A1DD-01A874BF0CB6}" type="pres">
      <dgm:prSet presAssocID="{0B70DA61-4D2B-4777-AF08-986540355F62}" presName="parentLin" presStyleCnt="0"/>
      <dgm:spPr/>
    </dgm:pt>
    <dgm:pt modelId="{5C250258-3B51-496B-8E2F-1EDF96D5A106}" type="pres">
      <dgm:prSet presAssocID="{0B70DA61-4D2B-4777-AF08-986540355F62}" presName="parentLeftMargin" presStyleLbl="node1" presStyleIdx="0" presStyleCnt="2"/>
      <dgm:spPr/>
    </dgm:pt>
    <dgm:pt modelId="{258761C1-30F7-46B6-84BC-3D90A7E8BB9A}" type="pres">
      <dgm:prSet presAssocID="{0B70DA61-4D2B-4777-AF08-986540355F62}" presName="parentText" presStyleLbl="node1" presStyleIdx="1" presStyleCnt="2">
        <dgm:presLayoutVars>
          <dgm:chMax val="0"/>
          <dgm:bulletEnabled val="1"/>
        </dgm:presLayoutVars>
      </dgm:prSet>
      <dgm:spPr/>
    </dgm:pt>
    <dgm:pt modelId="{FCC071E8-B60A-42B8-A90C-D3E6FDA782A1}" type="pres">
      <dgm:prSet presAssocID="{0B70DA61-4D2B-4777-AF08-986540355F62}" presName="negativeSpace" presStyleCnt="0"/>
      <dgm:spPr/>
    </dgm:pt>
    <dgm:pt modelId="{337E05DF-2A94-4535-B806-3C7E59970774}" type="pres">
      <dgm:prSet presAssocID="{0B70DA61-4D2B-4777-AF08-986540355F62}" presName="childText" presStyleLbl="conFgAcc1" presStyleIdx="1" presStyleCnt="2">
        <dgm:presLayoutVars>
          <dgm:bulletEnabled val="1"/>
        </dgm:presLayoutVars>
      </dgm:prSet>
      <dgm:spPr/>
    </dgm:pt>
  </dgm:ptLst>
  <dgm:cxnLst>
    <dgm:cxn modelId="{541AE201-AC10-45C2-A959-1ED4FC4C5444}" type="presOf" srcId="{93B494F4-5DD3-4025-9F24-EF09E80D82EC}" destId="{783AD25A-78B3-4CC0-A923-7B6FEA0BE5BA}" srcOrd="0" destOrd="0" presId="urn:microsoft.com/office/officeart/2005/8/layout/list1"/>
    <dgm:cxn modelId="{CFB2FB1E-B624-4184-B36B-920A63D5FC5B}" srcId="{639B2B52-5C7C-4A05-8946-0A20BC31A833}" destId="{93B494F4-5DD3-4025-9F24-EF09E80D82EC}" srcOrd="0" destOrd="0" parTransId="{B4025DA8-9AF8-4918-9BC4-D8115FE5ED74}" sibTransId="{4EBB431F-6A6D-456E-B82C-D2F7826BCEC7}"/>
    <dgm:cxn modelId="{86052B5D-BEB4-4E19-A888-97B61EC958F9}" type="presOf" srcId="{CE7956A5-295E-4B57-AF09-9B7637ACE7D0}" destId="{83BE9841-CDA8-4491-B41C-F0C15C9D4E53}" srcOrd="0" destOrd="0" presId="urn:microsoft.com/office/officeart/2005/8/layout/list1"/>
    <dgm:cxn modelId="{F571474E-E41F-4149-B538-F5F0DC17E05B}" srcId="{639B2B52-5C7C-4A05-8946-0A20BC31A833}" destId="{17EC4BC1-9C20-4DD8-8827-02A31B13184A}" srcOrd="2" destOrd="0" parTransId="{04783AA5-3FA1-4A04-9C8F-A35E0F2C314A}" sibTransId="{57D2216B-C43D-4B63-B639-D25B4F19FD97}"/>
    <dgm:cxn modelId="{AA04DB4F-A3D7-4813-B184-5002CC51FDA1}" type="presOf" srcId="{0B70DA61-4D2B-4777-AF08-986540355F62}" destId="{5C250258-3B51-496B-8E2F-1EDF96D5A106}" srcOrd="0" destOrd="0" presId="urn:microsoft.com/office/officeart/2005/8/layout/list1"/>
    <dgm:cxn modelId="{43744D76-A5FF-4BE8-8ED0-6ED6ACA498C0}" srcId="{639B2B52-5C7C-4A05-8946-0A20BC31A833}" destId="{D754A1C0-4943-42AB-A41A-078DA2724E27}" srcOrd="1" destOrd="0" parTransId="{B186A013-9895-4131-AE17-774024B0C9ED}" sibTransId="{9F19EC03-F450-4887-96D2-FDC6E7595666}"/>
    <dgm:cxn modelId="{9AC5317E-A68B-4587-808E-5EE904C4878B}" type="presOf" srcId="{639B2B52-5C7C-4A05-8946-0A20BC31A833}" destId="{888B1D9C-43BC-4B5C-9684-76DF58E44C18}" srcOrd="0" destOrd="0" presId="urn:microsoft.com/office/officeart/2005/8/layout/list1"/>
    <dgm:cxn modelId="{1350D78E-B34F-4773-9E31-C352AF5E6773}" type="presOf" srcId="{0B70DA61-4D2B-4777-AF08-986540355F62}" destId="{258761C1-30F7-46B6-84BC-3D90A7E8BB9A}" srcOrd="1" destOrd="0" presId="urn:microsoft.com/office/officeart/2005/8/layout/list1"/>
    <dgm:cxn modelId="{4561B7AC-C396-43BF-84EA-6066E528A877}" type="presOf" srcId="{17EC4BC1-9C20-4DD8-8827-02A31B13184A}" destId="{783AD25A-78B3-4CC0-A923-7B6FEA0BE5BA}" srcOrd="0" destOrd="2" presId="urn:microsoft.com/office/officeart/2005/8/layout/list1"/>
    <dgm:cxn modelId="{83C6BEC8-3272-475B-8B4F-82548841D2DA}" type="presOf" srcId="{D754A1C0-4943-42AB-A41A-078DA2724E27}" destId="{783AD25A-78B3-4CC0-A923-7B6FEA0BE5BA}" srcOrd="0" destOrd="1" presId="urn:microsoft.com/office/officeart/2005/8/layout/list1"/>
    <dgm:cxn modelId="{8EDFC8EC-1E20-4A81-AA6D-3AEE93993B30}" srcId="{CE7956A5-295E-4B57-AF09-9B7637ACE7D0}" destId="{0B70DA61-4D2B-4777-AF08-986540355F62}" srcOrd="1" destOrd="0" parTransId="{DC73B0BC-C346-4FF4-A3BA-9146B4A01CF2}" sibTransId="{12080202-68C7-44C9-843F-395B9C302A37}"/>
    <dgm:cxn modelId="{FA760BF6-A8B5-4044-B8A5-65A026CA2EBD}" type="presOf" srcId="{639B2B52-5C7C-4A05-8946-0A20BC31A833}" destId="{52271E03-5C35-4892-B3CB-B5903ADB4224}" srcOrd="1" destOrd="0" presId="urn:microsoft.com/office/officeart/2005/8/layout/list1"/>
    <dgm:cxn modelId="{D7FBBAFC-ACEA-4ECC-B149-63884A5C7452}" srcId="{CE7956A5-295E-4B57-AF09-9B7637ACE7D0}" destId="{639B2B52-5C7C-4A05-8946-0A20BC31A833}" srcOrd="0" destOrd="0" parTransId="{0F4ED714-55BA-4809-8032-90EBBD1B86F9}" sibTransId="{BCA2359A-3BE5-4E45-AD14-A0BFCFAAD894}"/>
    <dgm:cxn modelId="{E887F50D-62A2-4772-AEC5-4CE50E2D9635}" type="presParOf" srcId="{83BE9841-CDA8-4491-B41C-F0C15C9D4E53}" destId="{AA6BC89C-F201-4912-9193-8ACE7DDD3EF0}" srcOrd="0" destOrd="0" presId="urn:microsoft.com/office/officeart/2005/8/layout/list1"/>
    <dgm:cxn modelId="{CE38C6AC-52B7-431A-A826-01D993566355}" type="presParOf" srcId="{AA6BC89C-F201-4912-9193-8ACE7DDD3EF0}" destId="{888B1D9C-43BC-4B5C-9684-76DF58E44C18}" srcOrd="0" destOrd="0" presId="urn:microsoft.com/office/officeart/2005/8/layout/list1"/>
    <dgm:cxn modelId="{265CF92C-0AC4-4FA7-9F3D-852C331ACD6A}" type="presParOf" srcId="{AA6BC89C-F201-4912-9193-8ACE7DDD3EF0}" destId="{52271E03-5C35-4892-B3CB-B5903ADB4224}" srcOrd="1" destOrd="0" presId="urn:microsoft.com/office/officeart/2005/8/layout/list1"/>
    <dgm:cxn modelId="{633B735D-F6D2-4808-8D74-473023868B5F}" type="presParOf" srcId="{83BE9841-CDA8-4491-B41C-F0C15C9D4E53}" destId="{46349F63-CF7B-42F7-A195-BF1140FD70B9}" srcOrd="1" destOrd="0" presId="urn:microsoft.com/office/officeart/2005/8/layout/list1"/>
    <dgm:cxn modelId="{EA542B07-F2E4-40FB-A6D5-EB02CB8BB205}" type="presParOf" srcId="{83BE9841-CDA8-4491-B41C-F0C15C9D4E53}" destId="{783AD25A-78B3-4CC0-A923-7B6FEA0BE5BA}" srcOrd="2" destOrd="0" presId="urn:microsoft.com/office/officeart/2005/8/layout/list1"/>
    <dgm:cxn modelId="{09F6D1E7-F773-4A05-A913-00CF5EA46446}" type="presParOf" srcId="{83BE9841-CDA8-4491-B41C-F0C15C9D4E53}" destId="{AE287195-35A3-48E1-9C2F-C3B6F8A2ADCD}" srcOrd="3" destOrd="0" presId="urn:microsoft.com/office/officeart/2005/8/layout/list1"/>
    <dgm:cxn modelId="{DFB55EED-C10A-440A-83D6-546801CB4F2F}" type="presParOf" srcId="{83BE9841-CDA8-4491-B41C-F0C15C9D4E53}" destId="{1A932359-D6FE-4B1F-A1DD-01A874BF0CB6}" srcOrd="4" destOrd="0" presId="urn:microsoft.com/office/officeart/2005/8/layout/list1"/>
    <dgm:cxn modelId="{76E435A0-BC54-487C-BBEF-366BCB0236BF}" type="presParOf" srcId="{1A932359-D6FE-4B1F-A1DD-01A874BF0CB6}" destId="{5C250258-3B51-496B-8E2F-1EDF96D5A106}" srcOrd="0" destOrd="0" presId="urn:microsoft.com/office/officeart/2005/8/layout/list1"/>
    <dgm:cxn modelId="{1CAA84EA-AF13-44A0-8A4C-F83E0DFB3A12}" type="presParOf" srcId="{1A932359-D6FE-4B1F-A1DD-01A874BF0CB6}" destId="{258761C1-30F7-46B6-84BC-3D90A7E8BB9A}" srcOrd="1" destOrd="0" presId="urn:microsoft.com/office/officeart/2005/8/layout/list1"/>
    <dgm:cxn modelId="{38441F26-3016-4D29-84AE-A574DE13C92F}" type="presParOf" srcId="{83BE9841-CDA8-4491-B41C-F0C15C9D4E53}" destId="{FCC071E8-B60A-42B8-A90C-D3E6FDA782A1}" srcOrd="5" destOrd="0" presId="urn:microsoft.com/office/officeart/2005/8/layout/list1"/>
    <dgm:cxn modelId="{F8794E96-106A-41CF-8436-C6BB4549B20D}" type="presParOf" srcId="{83BE9841-CDA8-4491-B41C-F0C15C9D4E53}" destId="{337E05DF-2A94-4535-B806-3C7E5997077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74980E-036C-4D2D-8E51-56DA804D90C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A4CFEB6-1AE8-4E46-BD58-EAF3546AA3E9}">
      <dgm:prSet/>
      <dgm:spPr/>
      <dgm:t>
        <a:bodyPr/>
        <a:lstStyle/>
        <a:p>
          <a:r>
            <a:rPr lang="en-US" dirty="0"/>
            <a:t>Result is a database schema in implementation data model of DBMS</a:t>
          </a:r>
        </a:p>
      </dgm:t>
    </dgm:pt>
    <dgm:pt modelId="{8DF33BC4-DDB2-4F54-80A6-74DEBC60BDBB}" type="parTrans" cxnId="{E49EFAE4-7FA6-4887-90E8-2F20F86EBB1D}">
      <dgm:prSet/>
      <dgm:spPr/>
      <dgm:t>
        <a:bodyPr/>
        <a:lstStyle/>
        <a:p>
          <a:endParaRPr lang="en-US"/>
        </a:p>
      </dgm:t>
    </dgm:pt>
    <dgm:pt modelId="{BA99F38B-A0AC-4B82-8C36-1B06D802E7F0}" type="sibTrans" cxnId="{E49EFAE4-7FA6-4887-90E8-2F20F86EBB1D}">
      <dgm:prSet/>
      <dgm:spPr/>
      <dgm:t>
        <a:bodyPr/>
        <a:lstStyle/>
        <a:p>
          <a:endParaRPr lang="en-US"/>
        </a:p>
      </dgm:t>
    </dgm:pt>
    <dgm:pt modelId="{C0CF66E4-C16A-4C5B-8F7B-8DF2075CA290}" type="pres">
      <dgm:prSet presAssocID="{B074980E-036C-4D2D-8E51-56DA804D90C8}" presName="vert0" presStyleCnt="0">
        <dgm:presLayoutVars>
          <dgm:dir/>
          <dgm:animOne val="branch"/>
          <dgm:animLvl val="lvl"/>
        </dgm:presLayoutVars>
      </dgm:prSet>
      <dgm:spPr/>
    </dgm:pt>
    <dgm:pt modelId="{BF000072-EE56-4310-A450-ECC918DCE902}" type="pres">
      <dgm:prSet presAssocID="{5A4CFEB6-1AE8-4E46-BD58-EAF3546AA3E9}" presName="thickLine" presStyleLbl="alignNode1" presStyleIdx="0" presStyleCnt="1"/>
      <dgm:spPr/>
    </dgm:pt>
    <dgm:pt modelId="{A9553070-CB7D-4A64-BF7E-31B82275AC63}" type="pres">
      <dgm:prSet presAssocID="{5A4CFEB6-1AE8-4E46-BD58-EAF3546AA3E9}" presName="horz1" presStyleCnt="0"/>
      <dgm:spPr/>
    </dgm:pt>
    <dgm:pt modelId="{5AC25D82-DF91-41EB-B3BD-A6745775F9C2}" type="pres">
      <dgm:prSet presAssocID="{5A4CFEB6-1AE8-4E46-BD58-EAF3546AA3E9}" presName="tx1" presStyleLbl="revTx" presStyleIdx="0" presStyleCnt="1" custScaleY="35174" custLinFactNeighborY="-32912"/>
      <dgm:spPr/>
    </dgm:pt>
    <dgm:pt modelId="{D76CDF23-4298-4FF5-B32E-078303CA9877}" type="pres">
      <dgm:prSet presAssocID="{5A4CFEB6-1AE8-4E46-BD58-EAF3546AA3E9}" presName="vert1" presStyleCnt="0"/>
      <dgm:spPr/>
    </dgm:pt>
  </dgm:ptLst>
  <dgm:cxnLst>
    <dgm:cxn modelId="{CF832DA2-6A52-417B-82FC-777EAFFA64B3}" type="presOf" srcId="{5A4CFEB6-1AE8-4E46-BD58-EAF3546AA3E9}" destId="{5AC25D82-DF91-41EB-B3BD-A6745775F9C2}" srcOrd="0" destOrd="0" presId="urn:microsoft.com/office/officeart/2008/layout/LinedList"/>
    <dgm:cxn modelId="{0075D9A5-77E5-4A56-9D40-22D4BAAB24D2}" type="presOf" srcId="{B074980E-036C-4D2D-8E51-56DA804D90C8}" destId="{C0CF66E4-C16A-4C5B-8F7B-8DF2075CA290}" srcOrd="0" destOrd="0" presId="urn:microsoft.com/office/officeart/2008/layout/LinedList"/>
    <dgm:cxn modelId="{E49EFAE4-7FA6-4887-90E8-2F20F86EBB1D}" srcId="{B074980E-036C-4D2D-8E51-56DA804D90C8}" destId="{5A4CFEB6-1AE8-4E46-BD58-EAF3546AA3E9}" srcOrd="0" destOrd="0" parTransId="{8DF33BC4-DDB2-4F54-80A6-74DEBC60BDBB}" sibTransId="{BA99F38B-A0AC-4B82-8C36-1B06D802E7F0}"/>
    <dgm:cxn modelId="{1EBC9EDF-8E09-4A79-BFFC-0B865EDD62CD}" type="presParOf" srcId="{C0CF66E4-C16A-4C5B-8F7B-8DF2075CA290}" destId="{BF000072-EE56-4310-A450-ECC918DCE902}" srcOrd="0" destOrd="0" presId="urn:microsoft.com/office/officeart/2008/layout/LinedList"/>
    <dgm:cxn modelId="{1C771B36-2A40-4C3E-996D-F3139FCB4CEF}" type="presParOf" srcId="{C0CF66E4-C16A-4C5B-8F7B-8DF2075CA290}" destId="{A9553070-CB7D-4A64-BF7E-31B82275AC63}" srcOrd="1" destOrd="0" presId="urn:microsoft.com/office/officeart/2008/layout/LinedList"/>
    <dgm:cxn modelId="{225C293F-1C18-4685-90B4-9EFFD59B0F31}" type="presParOf" srcId="{A9553070-CB7D-4A64-BF7E-31B82275AC63}" destId="{5AC25D82-DF91-41EB-B3BD-A6745775F9C2}" srcOrd="0" destOrd="0" presId="urn:microsoft.com/office/officeart/2008/layout/LinedList"/>
    <dgm:cxn modelId="{A434B46D-1173-4681-9064-5C58CD8372B4}" type="presParOf" srcId="{A9553070-CB7D-4A64-BF7E-31B82275AC63}" destId="{D76CDF23-4298-4FF5-B32E-078303CA987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74980E-036C-4D2D-8E51-56DA804D90C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A4CFEB6-1AE8-4E46-BD58-EAF3546AA3E9}">
      <dgm:prSet/>
      <dgm:spPr/>
      <dgm:t>
        <a:bodyPr/>
        <a:lstStyle/>
        <a:p>
          <a:r>
            <a:rPr lang="en-US" dirty="0"/>
            <a:t>Internal storage structures, file organizations, indexes, access paths, and physical design parameters for the database files specified</a:t>
          </a:r>
        </a:p>
      </dgm:t>
    </dgm:pt>
    <dgm:pt modelId="{8DF33BC4-DDB2-4F54-80A6-74DEBC60BDBB}" type="parTrans" cxnId="{E49EFAE4-7FA6-4887-90E8-2F20F86EBB1D}">
      <dgm:prSet/>
      <dgm:spPr/>
      <dgm:t>
        <a:bodyPr/>
        <a:lstStyle/>
        <a:p>
          <a:endParaRPr lang="en-US"/>
        </a:p>
      </dgm:t>
    </dgm:pt>
    <dgm:pt modelId="{BA99F38B-A0AC-4B82-8C36-1B06D802E7F0}" type="sibTrans" cxnId="{E49EFAE4-7FA6-4887-90E8-2F20F86EBB1D}">
      <dgm:prSet/>
      <dgm:spPr/>
      <dgm:t>
        <a:bodyPr/>
        <a:lstStyle/>
        <a:p>
          <a:endParaRPr lang="en-US"/>
        </a:p>
      </dgm:t>
    </dgm:pt>
    <dgm:pt modelId="{C0CF66E4-C16A-4C5B-8F7B-8DF2075CA290}" type="pres">
      <dgm:prSet presAssocID="{B074980E-036C-4D2D-8E51-56DA804D90C8}" presName="vert0" presStyleCnt="0">
        <dgm:presLayoutVars>
          <dgm:dir/>
          <dgm:animOne val="branch"/>
          <dgm:animLvl val="lvl"/>
        </dgm:presLayoutVars>
      </dgm:prSet>
      <dgm:spPr/>
    </dgm:pt>
    <dgm:pt modelId="{BF000072-EE56-4310-A450-ECC918DCE902}" type="pres">
      <dgm:prSet presAssocID="{5A4CFEB6-1AE8-4E46-BD58-EAF3546AA3E9}" presName="thickLine" presStyleLbl="alignNode1" presStyleIdx="0" presStyleCnt="1"/>
      <dgm:spPr/>
    </dgm:pt>
    <dgm:pt modelId="{A9553070-CB7D-4A64-BF7E-31B82275AC63}" type="pres">
      <dgm:prSet presAssocID="{5A4CFEB6-1AE8-4E46-BD58-EAF3546AA3E9}" presName="horz1" presStyleCnt="0"/>
      <dgm:spPr/>
    </dgm:pt>
    <dgm:pt modelId="{5AC25D82-DF91-41EB-B3BD-A6745775F9C2}" type="pres">
      <dgm:prSet presAssocID="{5A4CFEB6-1AE8-4E46-BD58-EAF3546AA3E9}" presName="tx1" presStyleLbl="revTx" presStyleIdx="0" presStyleCnt="1"/>
      <dgm:spPr/>
    </dgm:pt>
    <dgm:pt modelId="{D76CDF23-4298-4FF5-B32E-078303CA9877}" type="pres">
      <dgm:prSet presAssocID="{5A4CFEB6-1AE8-4E46-BD58-EAF3546AA3E9}" presName="vert1" presStyleCnt="0"/>
      <dgm:spPr/>
    </dgm:pt>
  </dgm:ptLst>
  <dgm:cxnLst>
    <dgm:cxn modelId="{CF832DA2-6A52-417B-82FC-777EAFFA64B3}" type="presOf" srcId="{5A4CFEB6-1AE8-4E46-BD58-EAF3546AA3E9}" destId="{5AC25D82-DF91-41EB-B3BD-A6745775F9C2}" srcOrd="0" destOrd="0" presId="urn:microsoft.com/office/officeart/2008/layout/LinedList"/>
    <dgm:cxn modelId="{0075D9A5-77E5-4A56-9D40-22D4BAAB24D2}" type="presOf" srcId="{B074980E-036C-4D2D-8E51-56DA804D90C8}" destId="{C0CF66E4-C16A-4C5B-8F7B-8DF2075CA290}" srcOrd="0" destOrd="0" presId="urn:microsoft.com/office/officeart/2008/layout/LinedList"/>
    <dgm:cxn modelId="{E49EFAE4-7FA6-4887-90E8-2F20F86EBB1D}" srcId="{B074980E-036C-4D2D-8E51-56DA804D90C8}" destId="{5A4CFEB6-1AE8-4E46-BD58-EAF3546AA3E9}" srcOrd="0" destOrd="0" parTransId="{8DF33BC4-DDB2-4F54-80A6-74DEBC60BDBB}" sibTransId="{BA99F38B-A0AC-4B82-8C36-1B06D802E7F0}"/>
    <dgm:cxn modelId="{1EBC9EDF-8E09-4A79-BFFC-0B865EDD62CD}" type="presParOf" srcId="{C0CF66E4-C16A-4C5B-8F7B-8DF2075CA290}" destId="{BF000072-EE56-4310-A450-ECC918DCE902}" srcOrd="0" destOrd="0" presId="urn:microsoft.com/office/officeart/2008/layout/LinedList"/>
    <dgm:cxn modelId="{1C771B36-2A40-4C3E-996D-F3139FCB4CEF}" type="presParOf" srcId="{C0CF66E4-C16A-4C5B-8F7B-8DF2075CA290}" destId="{A9553070-CB7D-4A64-BF7E-31B82275AC63}" srcOrd="1" destOrd="0" presId="urn:microsoft.com/office/officeart/2008/layout/LinedList"/>
    <dgm:cxn modelId="{225C293F-1C18-4685-90B4-9EFFD59B0F31}" type="presParOf" srcId="{A9553070-CB7D-4A64-BF7E-31B82275AC63}" destId="{5AC25D82-DF91-41EB-B3BD-A6745775F9C2}" srcOrd="0" destOrd="0" presId="urn:microsoft.com/office/officeart/2008/layout/LinedList"/>
    <dgm:cxn modelId="{A434B46D-1173-4681-9064-5C58CD8372B4}" type="presParOf" srcId="{A9553070-CB7D-4A64-BF7E-31B82275AC63}" destId="{D76CDF23-4298-4FF5-B32E-078303CA987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5DBD43-690C-4CA7-94D5-FB608A856BC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3774648-E408-48A9-A427-86E027C74365}">
      <dgm:prSet/>
      <dgm:spPr/>
      <dgm:t>
        <a:bodyPr/>
        <a:lstStyle/>
        <a:p>
          <a:r>
            <a:rPr lang="en-US"/>
            <a:t>ER model describes data as:</a:t>
          </a:r>
        </a:p>
      </dgm:t>
    </dgm:pt>
    <dgm:pt modelId="{1419BC55-6FEF-4538-9528-3F64B1AEE131}" type="parTrans" cxnId="{97FDE7D4-2321-4469-86FE-88519A451BE3}">
      <dgm:prSet/>
      <dgm:spPr/>
      <dgm:t>
        <a:bodyPr/>
        <a:lstStyle/>
        <a:p>
          <a:endParaRPr lang="en-US"/>
        </a:p>
      </dgm:t>
    </dgm:pt>
    <dgm:pt modelId="{F6F77F7E-1D33-4883-9CDB-5ADECE25518B}" type="sibTrans" cxnId="{97FDE7D4-2321-4469-86FE-88519A451BE3}">
      <dgm:prSet/>
      <dgm:spPr/>
      <dgm:t>
        <a:bodyPr/>
        <a:lstStyle/>
        <a:p>
          <a:endParaRPr lang="en-US"/>
        </a:p>
      </dgm:t>
    </dgm:pt>
    <dgm:pt modelId="{2683E5DA-4079-45ED-B23C-5427AC928F56}">
      <dgm:prSet/>
      <dgm:spPr/>
      <dgm:t>
        <a:bodyPr/>
        <a:lstStyle/>
        <a:p>
          <a:r>
            <a:rPr lang="en-US"/>
            <a:t>Entities</a:t>
          </a:r>
        </a:p>
      </dgm:t>
    </dgm:pt>
    <dgm:pt modelId="{E0F3F856-9110-4D7F-BC4E-9A463E643973}" type="parTrans" cxnId="{CD72FABF-2974-4300-8BA0-06B04268C2F8}">
      <dgm:prSet/>
      <dgm:spPr/>
      <dgm:t>
        <a:bodyPr/>
        <a:lstStyle/>
        <a:p>
          <a:endParaRPr lang="en-US"/>
        </a:p>
      </dgm:t>
    </dgm:pt>
    <dgm:pt modelId="{D71C61DD-08A0-456D-9131-F063FDB25EF7}" type="sibTrans" cxnId="{CD72FABF-2974-4300-8BA0-06B04268C2F8}">
      <dgm:prSet/>
      <dgm:spPr/>
      <dgm:t>
        <a:bodyPr/>
        <a:lstStyle/>
        <a:p>
          <a:endParaRPr lang="en-US"/>
        </a:p>
      </dgm:t>
    </dgm:pt>
    <dgm:pt modelId="{5B3C9AC4-8A05-4B15-AB26-93E117E3F569}">
      <dgm:prSet/>
      <dgm:spPr/>
      <dgm:t>
        <a:bodyPr/>
        <a:lstStyle/>
        <a:p>
          <a:r>
            <a:rPr lang="en-US"/>
            <a:t>Relationships</a:t>
          </a:r>
        </a:p>
      </dgm:t>
    </dgm:pt>
    <dgm:pt modelId="{BB1B8775-22E4-4ABF-A366-6B359FC48F58}" type="parTrans" cxnId="{CEB63711-332A-45B6-9DB7-5D37DAF830DF}">
      <dgm:prSet/>
      <dgm:spPr/>
      <dgm:t>
        <a:bodyPr/>
        <a:lstStyle/>
        <a:p>
          <a:endParaRPr lang="en-US"/>
        </a:p>
      </dgm:t>
    </dgm:pt>
    <dgm:pt modelId="{F55CEAEE-6069-4573-B7C3-A987CFF87421}" type="sibTrans" cxnId="{CEB63711-332A-45B6-9DB7-5D37DAF830DF}">
      <dgm:prSet/>
      <dgm:spPr/>
      <dgm:t>
        <a:bodyPr/>
        <a:lstStyle/>
        <a:p>
          <a:endParaRPr lang="en-US"/>
        </a:p>
      </dgm:t>
    </dgm:pt>
    <dgm:pt modelId="{2E135D9C-01A3-4E5A-8605-503207044AEA}">
      <dgm:prSet/>
      <dgm:spPr/>
      <dgm:t>
        <a:bodyPr/>
        <a:lstStyle/>
        <a:p>
          <a:r>
            <a:rPr lang="en-US"/>
            <a:t>Attributes</a:t>
          </a:r>
        </a:p>
      </dgm:t>
    </dgm:pt>
    <dgm:pt modelId="{2638AA80-0530-4F36-9366-4E9C50EDF470}" type="parTrans" cxnId="{C0D05441-16B2-4E66-A4C3-4DEFDF70242B}">
      <dgm:prSet/>
      <dgm:spPr/>
      <dgm:t>
        <a:bodyPr/>
        <a:lstStyle/>
        <a:p>
          <a:endParaRPr lang="en-US"/>
        </a:p>
      </dgm:t>
    </dgm:pt>
    <dgm:pt modelId="{892C5BD3-AEA9-49E8-B55F-538C8FE0891E}" type="sibTrans" cxnId="{C0D05441-16B2-4E66-A4C3-4DEFDF70242B}">
      <dgm:prSet/>
      <dgm:spPr/>
      <dgm:t>
        <a:bodyPr/>
        <a:lstStyle/>
        <a:p>
          <a:endParaRPr lang="en-US"/>
        </a:p>
      </dgm:t>
    </dgm:pt>
    <dgm:pt modelId="{3C2C0DA5-043E-49B6-A989-070FBAF727D5}" type="pres">
      <dgm:prSet presAssocID="{295DBD43-690C-4CA7-94D5-FB608A856BC2}" presName="linear" presStyleCnt="0">
        <dgm:presLayoutVars>
          <dgm:animLvl val="lvl"/>
          <dgm:resizeHandles val="exact"/>
        </dgm:presLayoutVars>
      </dgm:prSet>
      <dgm:spPr/>
    </dgm:pt>
    <dgm:pt modelId="{866447DF-94A2-444D-B947-18C46E65F216}" type="pres">
      <dgm:prSet presAssocID="{83774648-E408-48A9-A427-86E027C74365}" presName="parentText" presStyleLbl="node1" presStyleIdx="0" presStyleCnt="1">
        <dgm:presLayoutVars>
          <dgm:chMax val="0"/>
          <dgm:bulletEnabled val="1"/>
        </dgm:presLayoutVars>
      </dgm:prSet>
      <dgm:spPr/>
    </dgm:pt>
    <dgm:pt modelId="{9A7B35AF-4004-4FA3-BE94-18135CA4B194}" type="pres">
      <dgm:prSet presAssocID="{83774648-E408-48A9-A427-86E027C74365}" presName="childText" presStyleLbl="revTx" presStyleIdx="0" presStyleCnt="1">
        <dgm:presLayoutVars>
          <dgm:bulletEnabled val="1"/>
        </dgm:presLayoutVars>
      </dgm:prSet>
      <dgm:spPr/>
    </dgm:pt>
  </dgm:ptLst>
  <dgm:cxnLst>
    <dgm:cxn modelId="{8A5B7409-D86F-45B4-ACAA-C8664B1B466F}" type="presOf" srcId="{2E135D9C-01A3-4E5A-8605-503207044AEA}" destId="{9A7B35AF-4004-4FA3-BE94-18135CA4B194}" srcOrd="0" destOrd="2" presId="urn:microsoft.com/office/officeart/2005/8/layout/vList2"/>
    <dgm:cxn modelId="{CEB63711-332A-45B6-9DB7-5D37DAF830DF}" srcId="{83774648-E408-48A9-A427-86E027C74365}" destId="{5B3C9AC4-8A05-4B15-AB26-93E117E3F569}" srcOrd="1" destOrd="0" parTransId="{BB1B8775-22E4-4ABF-A366-6B359FC48F58}" sibTransId="{F55CEAEE-6069-4573-B7C3-A987CFF87421}"/>
    <dgm:cxn modelId="{A4F3A91E-4357-4857-B13F-00D882D9BAE0}" type="presOf" srcId="{5B3C9AC4-8A05-4B15-AB26-93E117E3F569}" destId="{9A7B35AF-4004-4FA3-BE94-18135CA4B194}" srcOrd="0" destOrd="1" presId="urn:microsoft.com/office/officeart/2005/8/layout/vList2"/>
    <dgm:cxn modelId="{C0D05441-16B2-4E66-A4C3-4DEFDF70242B}" srcId="{83774648-E408-48A9-A427-86E027C74365}" destId="{2E135D9C-01A3-4E5A-8605-503207044AEA}" srcOrd="2" destOrd="0" parTransId="{2638AA80-0530-4F36-9366-4E9C50EDF470}" sibTransId="{892C5BD3-AEA9-49E8-B55F-538C8FE0891E}"/>
    <dgm:cxn modelId="{85401747-C998-4579-BF4B-7E09CD3A0B17}" type="presOf" srcId="{83774648-E408-48A9-A427-86E027C74365}" destId="{866447DF-94A2-444D-B947-18C46E65F216}" srcOrd="0" destOrd="0" presId="urn:microsoft.com/office/officeart/2005/8/layout/vList2"/>
    <dgm:cxn modelId="{FBBFF86A-D2D4-42B9-9DDF-63BD391BFBBD}" type="presOf" srcId="{2683E5DA-4079-45ED-B23C-5427AC928F56}" destId="{9A7B35AF-4004-4FA3-BE94-18135CA4B194}" srcOrd="0" destOrd="0" presId="urn:microsoft.com/office/officeart/2005/8/layout/vList2"/>
    <dgm:cxn modelId="{CD72FABF-2974-4300-8BA0-06B04268C2F8}" srcId="{83774648-E408-48A9-A427-86E027C74365}" destId="{2683E5DA-4079-45ED-B23C-5427AC928F56}" srcOrd="0" destOrd="0" parTransId="{E0F3F856-9110-4D7F-BC4E-9A463E643973}" sibTransId="{D71C61DD-08A0-456D-9131-F063FDB25EF7}"/>
    <dgm:cxn modelId="{100B32CF-DC26-47C9-8651-707238B1C7F7}" type="presOf" srcId="{295DBD43-690C-4CA7-94D5-FB608A856BC2}" destId="{3C2C0DA5-043E-49B6-A989-070FBAF727D5}" srcOrd="0" destOrd="0" presId="urn:microsoft.com/office/officeart/2005/8/layout/vList2"/>
    <dgm:cxn modelId="{97FDE7D4-2321-4469-86FE-88519A451BE3}" srcId="{295DBD43-690C-4CA7-94D5-FB608A856BC2}" destId="{83774648-E408-48A9-A427-86E027C74365}" srcOrd="0" destOrd="0" parTransId="{1419BC55-6FEF-4538-9528-3F64B1AEE131}" sibTransId="{F6F77F7E-1D33-4883-9CDB-5ADECE25518B}"/>
    <dgm:cxn modelId="{511E7FF5-D304-4A91-A3AA-24D4FFCBFC95}" type="presParOf" srcId="{3C2C0DA5-043E-49B6-A989-070FBAF727D5}" destId="{866447DF-94A2-444D-B947-18C46E65F216}" srcOrd="0" destOrd="0" presId="urn:microsoft.com/office/officeart/2005/8/layout/vList2"/>
    <dgm:cxn modelId="{524F7DD5-0D6E-4310-9E9D-1EA11194B248}" type="presParOf" srcId="{3C2C0DA5-043E-49B6-A989-070FBAF727D5}" destId="{9A7B35AF-4004-4FA3-BE94-18135CA4B19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510ABD-4697-4214-8926-633BCA85AD1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4806528-E297-48ED-BAC4-2491AF010895}">
      <dgm:prSet/>
      <dgm:spPr/>
      <dgm:t>
        <a:bodyPr/>
        <a:lstStyle/>
        <a:p>
          <a:endParaRPr lang="en-US" dirty="0"/>
        </a:p>
      </dgm:t>
    </dgm:pt>
    <dgm:pt modelId="{09EE8777-84EA-4B46-85D1-80927552BD80}" type="parTrans" cxnId="{EDAC889F-32A8-41E8-92CB-F35755A93A17}">
      <dgm:prSet/>
      <dgm:spPr/>
      <dgm:t>
        <a:bodyPr/>
        <a:lstStyle/>
        <a:p>
          <a:endParaRPr lang="en-US"/>
        </a:p>
      </dgm:t>
    </dgm:pt>
    <dgm:pt modelId="{803A6259-90B2-42EC-8C36-A0279E1B8DC2}" type="sibTrans" cxnId="{EDAC889F-32A8-41E8-92CB-F35755A93A17}">
      <dgm:prSet/>
      <dgm:spPr/>
      <dgm:t>
        <a:bodyPr/>
        <a:lstStyle/>
        <a:p>
          <a:endParaRPr lang="en-US"/>
        </a:p>
      </dgm:t>
    </dgm:pt>
    <dgm:pt modelId="{91C36DCB-41D9-4135-9D1D-D7093909A56A}">
      <dgm:prSet/>
      <dgm:spPr/>
      <dgm:t>
        <a:bodyPr/>
        <a:lstStyle/>
        <a:p>
          <a:r>
            <a:rPr lang="en-US" dirty="0"/>
            <a:t>An </a:t>
          </a:r>
          <a:r>
            <a:rPr lang="en-US" b="1" dirty="0"/>
            <a:t>entity</a:t>
          </a:r>
          <a:r>
            <a:rPr lang="en-US" dirty="0"/>
            <a:t> is a representation of a class of object. </a:t>
          </a:r>
        </a:p>
      </dgm:t>
    </dgm:pt>
    <dgm:pt modelId="{EAE3EA1E-2F6D-44FD-9639-CFB38B618CCA}" type="parTrans" cxnId="{15675303-8595-44F7-B90E-49930813B138}">
      <dgm:prSet/>
      <dgm:spPr/>
      <dgm:t>
        <a:bodyPr/>
        <a:lstStyle/>
        <a:p>
          <a:endParaRPr lang="en-US"/>
        </a:p>
      </dgm:t>
    </dgm:pt>
    <dgm:pt modelId="{1904095E-9526-4E8B-826A-E84E08F4A18E}" type="sibTrans" cxnId="{15675303-8595-44F7-B90E-49930813B138}">
      <dgm:prSet/>
      <dgm:spPr/>
      <dgm:t>
        <a:bodyPr/>
        <a:lstStyle/>
        <a:p>
          <a:endParaRPr lang="en-US"/>
        </a:p>
      </dgm:t>
    </dgm:pt>
    <dgm:pt modelId="{763ADE8A-851A-4AE7-96CD-068FA6783841}">
      <dgm:prSet/>
      <dgm:spPr/>
      <dgm:t>
        <a:bodyPr/>
        <a:lstStyle/>
        <a:p>
          <a:r>
            <a:rPr lang="en-US"/>
            <a:t>It can be a person, place, thing, etc. Entities usually have attributes that describe them.</a:t>
          </a:r>
        </a:p>
      </dgm:t>
    </dgm:pt>
    <dgm:pt modelId="{B1884D9B-E010-43C6-BE5F-487730D04FF9}" type="parTrans" cxnId="{1CA97420-CB43-475A-B763-1F6F1B0EC6FD}">
      <dgm:prSet/>
      <dgm:spPr/>
      <dgm:t>
        <a:bodyPr/>
        <a:lstStyle/>
        <a:p>
          <a:endParaRPr lang="en-US"/>
        </a:p>
      </dgm:t>
    </dgm:pt>
    <dgm:pt modelId="{8EFD2E9C-67FE-4C0F-88CD-9DCAB1257676}" type="sibTrans" cxnId="{1CA97420-CB43-475A-B763-1F6F1B0EC6FD}">
      <dgm:prSet/>
      <dgm:spPr/>
      <dgm:t>
        <a:bodyPr/>
        <a:lstStyle/>
        <a:p>
          <a:endParaRPr lang="en-US"/>
        </a:p>
      </dgm:t>
    </dgm:pt>
    <dgm:pt modelId="{CD2D1317-F20E-4C18-A31C-1EAA39851A4D}" type="pres">
      <dgm:prSet presAssocID="{13510ABD-4697-4214-8926-633BCA85AD12}" presName="vert0" presStyleCnt="0">
        <dgm:presLayoutVars>
          <dgm:dir/>
          <dgm:animOne val="branch"/>
          <dgm:animLvl val="lvl"/>
        </dgm:presLayoutVars>
      </dgm:prSet>
      <dgm:spPr/>
    </dgm:pt>
    <dgm:pt modelId="{00A12EB1-C67C-4DDA-8029-6E73DA2ACE16}" type="pres">
      <dgm:prSet presAssocID="{F4806528-E297-48ED-BAC4-2491AF010895}" presName="thickLine" presStyleLbl="alignNode1" presStyleIdx="0" presStyleCnt="1"/>
      <dgm:spPr/>
    </dgm:pt>
    <dgm:pt modelId="{DD889E0B-0C07-4690-BB5E-8456D564BFD4}" type="pres">
      <dgm:prSet presAssocID="{F4806528-E297-48ED-BAC4-2491AF010895}" presName="horz1" presStyleCnt="0"/>
      <dgm:spPr/>
    </dgm:pt>
    <dgm:pt modelId="{97778D50-5C63-4946-A004-0D627BC90B2A}" type="pres">
      <dgm:prSet presAssocID="{F4806528-E297-48ED-BAC4-2491AF010895}" presName="tx1" presStyleLbl="revTx" presStyleIdx="0" presStyleCnt="3"/>
      <dgm:spPr/>
    </dgm:pt>
    <dgm:pt modelId="{A2B73747-2578-479F-999A-F14EEC593A4D}" type="pres">
      <dgm:prSet presAssocID="{F4806528-E297-48ED-BAC4-2491AF010895}" presName="vert1" presStyleCnt="0"/>
      <dgm:spPr/>
    </dgm:pt>
    <dgm:pt modelId="{210F8BBF-ABEB-4277-B7A7-1D8F68934B0D}" type="pres">
      <dgm:prSet presAssocID="{91C36DCB-41D9-4135-9D1D-D7093909A56A}" presName="vertSpace2a" presStyleCnt="0"/>
      <dgm:spPr/>
    </dgm:pt>
    <dgm:pt modelId="{A63D876D-BD71-4E6D-96C1-31D78E673D0B}" type="pres">
      <dgm:prSet presAssocID="{91C36DCB-41D9-4135-9D1D-D7093909A56A}" presName="horz2" presStyleCnt="0"/>
      <dgm:spPr/>
    </dgm:pt>
    <dgm:pt modelId="{C87B6457-D367-488F-BA56-28A42BF8D451}" type="pres">
      <dgm:prSet presAssocID="{91C36DCB-41D9-4135-9D1D-D7093909A56A}" presName="horzSpace2" presStyleCnt="0"/>
      <dgm:spPr/>
    </dgm:pt>
    <dgm:pt modelId="{5C1CFDB1-4268-4632-9D5E-C8067102B8F3}" type="pres">
      <dgm:prSet presAssocID="{91C36DCB-41D9-4135-9D1D-D7093909A56A}" presName="tx2" presStyleLbl="revTx" presStyleIdx="1" presStyleCnt="3"/>
      <dgm:spPr/>
    </dgm:pt>
    <dgm:pt modelId="{96D97291-7BDF-426B-AEAB-8657CC5C2FF4}" type="pres">
      <dgm:prSet presAssocID="{91C36DCB-41D9-4135-9D1D-D7093909A56A}" presName="vert2" presStyleCnt="0"/>
      <dgm:spPr/>
    </dgm:pt>
    <dgm:pt modelId="{3AF3FEAD-4769-4104-A9EC-6F857344950C}" type="pres">
      <dgm:prSet presAssocID="{91C36DCB-41D9-4135-9D1D-D7093909A56A}" presName="thinLine2b" presStyleLbl="callout" presStyleIdx="0" presStyleCnt="2"/>
      <dgm:spPr/>
    </dgm:pt>
    <dgm:pt modelId="{1BA6C1DB-7B67-4958-958B-FAB109F1CA71}" type="pres">
      <dgm:prSet presAssocID="{91C36DCB-41D9-4135-9D1D-D7093909A56A}" presName="vertSpace2b" presStyleCnt="0"/>
      <dgm:spPr/>
    </dgm:pt>
    <dgm:pt modelId="{92EA8353-FA0D-4E47-8F33-35EF7E0F4EF3}" type="pres">
      <dgm:prSet presAssocID="{763ADE8A-851A-4AE7-96CD-068FA6783841}" presName="horz2" presStyleCnt="0"/>
      <dgm:spPr/>
    </dgm:pt>
    <dgm:pt modelId="{8DD9F387-B395-4A7A-B508-06EAFB803930}" type="pres">
      <dgm:prSet presAssocID="{763ADE8A-851A-4AE7-96CD-068FA6783841}" presName="horzSpace2" presStyleCnt="0"/>
      <dgm:spPr/>
    </dgm:pt>
    <dgm:pt modelId="{C7392568-BAE3-4B77-B176-F927EA97AC29}" type="pres">
      <dgm:prSet presAssocID="{763ADE8A-851A-4AE7-96CD-068FA6783841}" presName="tx2" presStyleLbl="revTx" presStyleIdx="2" presStyleCnt="3"/>
      <dgm:spPr/>
    </dgm:pt>
    <dgm:pt modelId="{F79053A8-35D6-4E9B-A350-5C7DB81CA2CD}" type="pres">
      <dgm:prSet presAssocID="{763ADE8A-851A-4AE7-96CD-068FA6783841}" presName="vert2" presStyleCnt="0"/>
      <dgm:spPr/>
    </dgm:pt>
    <dgm:pt modelId="{C9D05672-A8FC-4066-972E-141BC050FD39}" type="pres">
      <dgm:prSet presAssocID="{763ADE8A-851A-4AE7-96CD-068FA6783841}" presName="thinLine2b" presStyleLbl="callout" presStyleIdx="1" presStyleCnt="2"/>
      <dgm:spPr/>
    </dgm:pt>
    <dgm:pt modelId="{A93B29EC-D8B3-4A78-A5AA-ADD385B63F97}" type="pres">
      <dgm:prSet presAssocID="{763ADE8A-851A-4AE7-96CD-068FA6783841}" presName="vertSpace2b" presStyleCnt="0"/>
      <dgm:spPr/>
    </dgm:pt>
  </dgm:ptLst>
  <dgm:cxnLst>
    <dgm:cxn modelId="{15675303-8595-44F7-B90E-49930813B138}" srcId="{F4806528-E297-48ED-BAC4-2491AF010895}" destId="{91C36DCB-41D9-4135-9D1D-D7093909A56A}" srcOrd="0" destOrd="0" parTransId="{EAE3EA1E-2F6D-44FD-9639-CFB38B618CCA}" sibTransId="{1904095E-9526-4E8B-826A-E84E08F4A18E}"/>
    <dgm:cxn modelId="{1CA97420-CB43-475A-B763-1F6F1B0EC6FD}" srcId="{F4806528-E297-48ED-BAC4-2491AF010895}" destId="{763ADE8A-851A-4AE7-96CD-068FA6783841}" srcOrd="1" destOrd="0" parTransId="{B1884D9B-E010-43C6-BE5F-487730D04FF9}" sibTransId="{8EFD2E9C-67FE-4C0F-88CD-9DCAB1257676}"/>
    <dgm:cxn modelId="{B5A5CE52-3193-4D85-B4AB-A722A6AFBBE4}" type="presOf" srcId="{13510ABD-4697-4214-8926-633BCA85AD12}" destId="{CD2D1317-F20E-4C18-A31C-1EAA39851A4D}" srcOrd="0" destOrd="0" presId="urn:microsoft.com/office/officeart/2008/layout/LinedList"/>
    <dgm:cxn modelId="{D2A3C495-F5CD-4880-B6E3-0617B0FB2DD6}" type="presOf" srcId="{F4806528-E297-48ED-BAC4-2491AF010895}" destId="{97778D50-5C63-4946-A004-0D627BC90B2A}" srcOrd="0" destOrd="0" presId="urn:microsoft.com/office/officeart/2008/layout/LinedList"/>
    <dgm:cxn modelId="{EDAC889F-32A8-41E8-92CB-F35755A93A17}" srcId="{13510ABD-4697-4214-8926-633BCA85AD12}" destId="{F4806528-E297-48ED-BAC4-2491AF010895}" srcOrd="0" destOrd="0" parTransId="{09EE8777-84EA-4B46-85D1-80927552BD80}" sibTransId="{803A6259-90B2-42EC-8C36-A0279E1B8DC2}"/>
    <dgm:cxn modelId="{81E98DAA-88AF-4C85-9C8F-C9B81FF7FF89}" type="presOf" srcId="{763ADE8A-851A-4AE7-96CD-068FA6783841}" destId="{C7392568-BAE3-4B77-B176-F927EA97AC29}" srcOrd="0" destOrd="0" presId="urn:microsoft.com/office/officeart/2008/layout/LinedList"/>
    <dgm:cxn modelId="{7CE071CE-9464-4AAD-97EF-C87C1ED09404}" type="presOf" srcId="{91C36DCB-41D9-4135-9D1D-D7093909A56A}" destId="{5C1CFDB1-4268-4632-9D5E-C8067102B8F3}" srcOrd="0" destOrd="0" presId="urn:microsoft.com/office/officeart/2008/layout/LinedList"/>
    <dgm:cxn modelId="{11FA4BAE-EA9F-4FFC-AE42-FC0E8AAC6EEF}" type="presParOf" srcId="{CD2D1317-F20E-4C18-A31C-1EAA39851A4D}" destId="{00A12EB1-C67C-4DDA-8029-6E73DA2ACE16}" srcOrd="0" destOrd="0" presId="urn:microsoft.com/office/officeart/2008/layout/LinedList"/>
    <dgm:cxn modelId="{03F5A8A9-885D-4EBE-88AD-C57EA13B816D}" type="presParOf" srcId="{CD2D1317-F20E-4C18-A31C-1EAA39851A4D}" destId="{DD889E0B-0C07-4690-BB5E-8456D564BFD4}" srcOrd="1" destOrd="0" presId="urn:microsoft.com/office/officeart/2008/layout/LinedList"/>
    <dgm:cxn modelId="{3A8DF5A1-61C0-47AF-815E-2648F238B56C}" type="presParOf" srcId="{DD889E0B-0C07-4690-BB5E-8456D564BFD4}" destId="{97778D50-5C63-4946-A004-0D627BC90B2A}" srcOrd="0" destOrd="0" presId="urn:microsoft.com/office/officeart/2008/layout/LinedList"/>
    <dgm:cxn modelId="{C81EFA93-B94A-4F1B-A1E0-583AF3B14F5A}" type="presParOf" srcId="{DD889E0B-0C07-4690-BB5E-8456D564BFD4}" destId="{A2B73747-2578-479F-999A-F14EEC593A4D}" srcOrd="1" destOrd="0" presId="urn:microsoft.com/office/officeart/2008/layout/LinedList"/>
    <dgm:cxn modelId="{1084F53E-0F9B-4556-911B-9EC554FA1BA2}" type="presParOf" srcId="{A2B73747-2578-479F-999A-F14EEC593A4D}" destId="{210F8BBF-ABEB-4277-B7A7-1D8F68934B0D}" srcOrd="0" destOrd="0" presId="urn:microsoft.com/office/officeart/2008/layout/LinedList"/>
    <dgm:cxn modelId="{5ADB8417-F35C-4817-BF67-D58EEA09E01A}" type="presParOf" srcId="{A2B73747-2578-479F-999A-F14EEC593A4D}" destId="{A63D876D-BD71-4E6D-96C1-31D78E673D0B}" srcOrd="1" destOrd="0" presId="urn:microsoft.com/office/officeart/2008/layout/LinedList"/>
    <dgm:cxn modelId="{C083DF54-7073-4733-B978-6976C6C43B56}" type="presParOf" srcId="{A63D876D-BD71-4E6D-96C1-31D78E673D0B}" destId="{C87B6457-D367-488F-BA56-28A42BF8D451}" srcOrd="0" destOrd="0" presId="urn:microsoft.com/office/officeart/2008/layout/LinedList"/>
    <dgm:cxn modelId="{810C5AE1-DA52-43CA-BDE3-33C557285D3D}" type="presParOf" srcId="{A63D876D-BD71-4E6D-96C1-31D78E673D0B}" destId="{5C1CFDB1-4268-4632-9D5E-C8067102B8F3}" srcOrd="1" destOrd="0" presId="urn:microsoft.com/office/officeart/2008/layout/LinedList"/>
    <dgm:cxn modelId="{7557FE49-7F7D-469A-83C5-06D49B441F62}" type="presParOf" srcId="{A63D876D-BD71-4E6D-96C1-31D78E673D0B}" destId="{96D97291-7BDF-426B-AEAB-8657CC5C2FF4}" srcOrd="2" destOrd="0" presId="urn:microsoft.com/office/officeart/2008/layout/LinedList"/>
    <dgm:cxn modelId="{C8CC47C0-C21B-4F41-A8CD-8894F7913E28}" type="presParOf" srcId="{A2B73747-2578-479F-999A-F14EEC593A4D}" destId="{3AF3FEAD-4769-4104-A9EC-6F857344950C}" srcOrd="2" destOrd="0" presId="urn:microsoft.com/office/officeart/2008/layout/LinedList"/>
    <dgm:cxn modelId="{564A3F1B-7440-457E-9CE6-F6387201948A}" type="presParOf" srcId="{A2B73747-2578-479F-999A-F14EEC593A4D}" destId="{1BA6C1DB-7B67-4958-958B-FAB109F1CA71}" srcOrd="3" destOrd="0" presId="urn:microsoft.com/office/officeart/2008/layout/LinedList"/>
    <dgm:cxn modelId="{B6A5D2E2-258D-4351-8407-9B5831188DC2}" type="presParOf" srcId="{A2B73747-2578-479F-999A-F14EEC593A4D}" destId="{92EA8353-FA0D-4E47-8F33-35EF7E0F4EF3}" srcOrd="4" destOrd="0" presId="urn:microsoft.com/office/officeart/2008/layout/LinedList"/>
    <dgm:cxn modelId="{F2AD57EB-631D-4458-A890-4D3BA073148F}" type="presParOf" srcId="{92EA8353-FA0D-4E47-8F33-35EF7E0F4EF3}" destId="{8DD9F387-B395-4A7A-B508-06EAFB803930}" srcOrd="0" destOrd="0" presId="urn:microsoft.com/office/officeart/2008/layout/LinedList"/>
    <dgm:cxn modelId="{E7656D0A-15E1-4CA3-B5E1-09FCE5D6EBD1}" type="presParOf" srcId="{92EA8353-FA0D-4E47-8F33-35EF7E0F4EF3}" destId="{C7392568-BAE3-4B77-B176-F927EA97AC29}" srcOrd="1" destOrd="0" presId="urn:microsoft.com/office/officeart/2008/layout/LinedList"/>
    <dgm:cxn modelId="{644A77F8-2B42-46D6-8ECA-864EA4904B0D}" type="presParOf" srcId="{92EA8353-FA0D-4E47-8F33-35EF7E0F4EF3}" destId="{F79053A8-35D6-4E9B-A350-5C7DB81CA2CD}" srcOrd="2" destOrd="0" presId="urn:microsoft.com/office/officeart/2008/layout/LinedList"/>
    <dgm:cxn modelId="{5995B51F-1B2E-4639-889A-E20AB003DEC8}" type="presParOf" srcId="{A2B73747-2578-479F-999A-F14EEC593A4D}" destId="{C9D05672-A8FC-4066-972E-141BC050FD39}" srcOrd="5" destOrd="0" presId="urn:microsoft.com/office/officeart/2008/layout/LinedList"/>
    <dgm:cxn modelId="{74502A8B-D1A3-4281-9D2A-2F8C138CB4C0}" type="presParOf" srcId="{A2B73747-2578-479F-999A-F14EEC593A4D}" destId="{A93B29EC-D8B3-4A78-A5AA-ADD385B63F97}"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422DBE-B744-4802-90CD-46470F058D8F}"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741F0567-F2C3-478E-B859-9FFC3026DF06}">
      <dgm:prSet/>
      <dgm:spPr/>
      <dgm:t>
        <a:bodyPr/>
        <a:lstStyle/>
        <a:p>
          <a:pPr>
            <a:lnSpc>
              <a:spcPct val="100000"/>
            </a:lnSpc>
            <a:defRPr b="1"/>
          </a:pPr>
          <a:r>
            <a:rPr lang="en-US" dirty="0"/>
            <a:t>Attribute:</a:t>
          </a:r>
        </a:p>
      </dgm:t>
    </dgm:pt>
    <dgm:pt modelId="{0BBF895C-A8A6-43D8-B9FC-F733389C2ED0}" type="parTrans" cxnId="{FE1D8920-0AE0-4B86-B668-F028ECAF6F01}">
      <dgm:prSet/>
      <dgm:spPr/>
      <dgm:t>
        <a:bodyPr/>
        <a:lstStyle/>
        <a:p>
          <a:endParaRPr lang="en-US"/>
        </a:p>
      </dgm:t>
    </dgm:pt>
    <dgm:pt modelId="{A3DC5271-DA80-497D-BAEC-4235D306BC7C}" type="sibTrans" cxnId="{FE1D8920-0AE0-4B86-B668-F028ECAF6F01}">
      <dgm:prSet/>
      <dgm:spPr/>
      <dgm:t>
        <a:bodyPr/>
        <a:lstStyle/>
        <a:p>
          <a:endParaRPr lang="en-US"/>
        </a:p>
      </dgm:t>
    </dgm:pt>
    <dgm:pt modelId="{2CDDB916-F0D9-4388-923A-AD613FBF4F90}">
      <dgm:prSet/>
      <dgm:spPr/>
      <dgm:t>
        <a:bodyPr/>
        <a:lstStyle/>
        <a:p>
          <a:pPr>
            <a:lnSpc>
              <a:spcPct val="100000"/>
            </a:lnSpc>
          </a:pPr>
          <a:endParaRPr lang="en-US" dirty="0"/>
        </a:p>
      </dgm:t>
    </dgm:pt>
    <dgm:pt modelId="{207EC67A-3EB6-43E8-A67A-D07B9215826E}" type="parTrans" cxnId="{F87A28F2-700A-4C15-856D-4F21BAB08108}">
      <dgm:prSet/>
      <dgm:spPr/>
      <dgm:t>
        <a:bodyPr/>
        <a:lstStyle/>
        <a:p>
          <a:endParaRPr lang="en-US"/>
        </a:p>
      </dgm:t>
    </dgm:pt>
    <dgm:pt modelId="{20DA8190-A2A8-426C-813D-F566A9D90966}" type="sibTrans" cxnId="{F87A28F2-700A-4C15-856D-4F21BAB08108}">
      <dgm:prSet/>
      <dgm:spPr/>
      <dgm:t>
        <a:bodyPr/>
        <a:lstStyle/>
        <a:p>
          <a:endParaRPr lang="en-US"/>
        </a:p>
      </dgm:t>
    </dgm:pt>
    <dgm:pt modelId="{05A866A6-5D73-4A81-874C-D96B2887DE8D}">
      <dgm:prSet/>
      <dgm:spPr/>
      <dgm:t>
        <a:bodyPr/>
        <a:lstStyle/>
        <a:p>
          <a:pPr>
            <a:lnSpc>
              <a:spcPct val="100000"/>
            </a:lnSpc>
            <a:defRPr b="1"/>
          </a:pPr>
          <a:r>
            <a:rPr lang="en-US"/>
            <a:t>Types of attributes:</a:t>
          </a:r>
        </a:p>
      </dgm:t>
    </dgm:pt>
    <dgm:pt modelId="{C4D3927D-5C0F-4BA5-A7BB-8E5FF379CA92}" type="parTrans" cxnId="{A438AF36-E362-4696-A7A9-C53148C0D238}">
      <dgm:prSet/>
      <dgm:spPr/>
      <dgm:t>
        <a:bodyPr/>
        <a:lstStyle/>
        <a:p>
          <a:endParaRPr lang="en-US"/>
        </a:p>
      </dgm:t>
    </dgm:pt>
    <dgm:pt modelId="{4EEC7B64-B6E0-4B02-AD6F-5FB3386C88D7}" type="sibTrans" cxnId="{A438AF36-E362-4696-A7A9-C53148C0D238}">
      <dgm:prSet/>
      <dgm:spPr/>
      <dgm:t>
        <a:bodyPr/>
        <a:lstStyle/>
        <a:p>
          <a:endParaRPr lang="en-US"/>
        </a:p>
      </dgm:t>
    </dgm:pt>
    <dgm:pt modelId="{CB9B1D3B-4F87-4F5F-9EF3-DB8854344FFE}" type="pres">
      <dgm:prSet presAssocID="{16422DBE-B744-4802-90CD-46470F058D8F}" presName="root" presStyleCnt="0">
        <dgm:presLayoutVars>
          <dgm:dir/>
          <dgm:resizeHandles val="exact"/>
        </dgm:presLayoutVars>
      </dgm:prSet>
      <dgm:spPr/>
    </dgm:pt>
    <dgm:pt modelId="{50F8C951-38D7-4743-A085-C708CBFC56C6}" type="pres">
      <dgm:prSet presAssocID="{741F0567-F2C3-478E-B859-9FFC3026DF06}" presName="compNode" presStyleCnt="0"/>
      <dgm:spPr/>
    </dgm:pt>
    <dgm:pt modelId="{2F7A3B58-D186-41FD-A4D7-347BAED29B48}" type="pres">
      <dgm:prSet presAssocID="{741F0567-F2C3-478E-B859-9FFC3026DF06}" presName="iconRect" presStyleLbl="node1" presStyleIdx="0" presStyleCnt="2" custScaleX="89642" custScaleY="95340"/>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2000" b="-12000"/>
          </a:stretch>
        </a:blipFill>
        <a:ln>
          <a:noFill/>
        </a:ln>
      </dgm:spPr>
      <dgm:extLst>
        <a:ext uri="{E40237B7-FDA0-4F09-8148-C483321AD2D9}">
          <dgm14:cNvPr xmlns:dgm14="http://schemas.microsoft.com/office/drawing/2010/diagram" id="0" name="" descr="Database"/>
        </a:ext>
      </dgm:extLst>
    </dgm:pt>
    <dgm:pt modelId="{DD1628C1-0C68-45E7-B805-15BA72A7785B}" type="pres">
      <dgm:prSet presAssocID="{741F0567-F2C3-478E-B859-9FFC3026DF06}" presName="iconSpace" presStyleCnt="0"/>
      <dgm:spPr/>
    </dgm:pt>
    <dgm:pt modelId="{75BE095B-1340-4F6F-89DE-9FB239725AA6}" type="pres">
      <dgm:prSet presAssocID="{741F0567-F2C3-478E-B859-9FFC3026DF06}" presName="parTx" presStyleLbl="revTx" presStyleIdx="0" presStyleCnt="4">
        <dgm:presLayoutVars>
          <dgm:chMax val="0"/>
          <dgm:chPref val="0"/>
        </dgm:presLayoutVars>
      </dgm:prSet>
      <dgm:spPr/>
    </dgm:pt>
    <dgm:pt modelId="{221E9240-FCD9-4E55-B3A7-5B5618A38A45}" type="pres">
      <dgm:prSet presAssocID="{741F0567-F2C3-478E-B859-9FFC3026DF06}" presName="txSpace" presStyleCnt="0"/>
      <dgm:spPr/>
    </dgm:pt>
    <dgm:pt modelId="{1AFEAF15-FDA4-431C-B354-48F71515E918}" type="pres">
      <dgm:prSet presAssocID="{741F0567-F2C3-478E-B859-9FFC3026DF06}" presName="desTx" presStyleLbl="revTx" presStyleIdx="1" presStyleCnt="4">
        <dgm:presLayoutVars/>
      </dgm:prSet>
      <dgm:spPr/>
    </dgm:pt>
    <dgm:pt modelId="{952ECCCF-305A-4293-AB3A-9076B057C4C4}" type="pres">
      <dgm:prSet presAssocID="{A3DC5271-DA80-497D-BAEC-4235D306BC7C}" presName="sibTrans" presStyleCnt="0"/>
      <dgm:spPr/>
    </dgm:pt>
    <dgm:pt modelId="{3B4F7381-BDF7-4C29-9BA0-EEDBDF98BDC2}" type="pres">
      <dgm:prSet presAssocID="{05A866A6-5D73-4A81-874C-D96B2887DE8D}" presName="compNode" presStyleCnt="0"/>
      <dgm:spPr/>
    </dgm:pt>
    <dgm:pt modelId="{D4D81B74-8EDC-4FD9-B248-2996431A32AB}" type="pres">
      <dgm:prSet presAssocID="{05A866A6-5D73-4A81-874C-D96B2887DE8D}" presName="iconRect" presStyleLbl="node1" presStyleIdx="1" presStyleCnt="2" custScaleY="102487"/>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ientist"/>
        </a:ext>
      </dgm:extLst>
    </dgm:pt>
    <dgm:pt modelId="{9E34A188-08EA-49F3-A3DC-59C11471A130}" type="pres">
      <dgm:prSet presAssocID="{05A866A6-5D73-4A81-874C-D96B2887DE8D}" presName="iconSpace" presStyleCnt="0"/>
      <dgm:spPr/>
    </dgm:pt>
    <dgm:pt modelId="{94745188-6C6C-4062-BA97-A82552FDBE4C}" type="pres">
      <dgm:prSet presAssocID="{05A866A6-5D73-4A81-874C-D96B2887DE8D}" presName="parTx" presStyleLbl="revTx" presStyleIdx="2" presStyleCnt="4">
        <dgm:presLayoutVars>
          <dgm:chMax val="0"/>
          <dgm:chPref val="0"/>
        </dgm:presLayoutVars>
      </dgm:prSet>
      <dgm:spPr/>
    </dgm:pt>
    <dgm:pt modelId="{6B0B60B9-AC40-4A84-8A9C-B2C49A4FC1B9}" type="pres">
      <dgm:prSet presAssocID="{05A866A6-5D73-4A81-874C-D96B2887DE8D}" presName="txSpace" presStyleCnt="0"/>
      <dgm:spPr/>
    </dgm:pt>
    <dgm:pt modelId="{559CB1B8-6267-4C47-8CE5-ADF85BB443D7}" type="pres">
      <dgm:prSet presAssocID="{05A866A6-5D73-4A81-874C-D96B2887DE8D}" presName="desTx" presStyleLbl="revTx" presStyleIdx="3" presStyleCnt="4">
        <dgm:presLayoutVars/>
      </dgm:prSet>
      <dgm:spPr/>
    </dgm:pt>
  </dgm:ptLst>
  <dgm:cxnLst>
    <dgm:cxn modelId="{FE1D8920-0AE0-4B86-B668-F028ECAF6F01}" srcId="{16422DBE-B744-4802-90CD-46470F058D8F}" destId="{741F0567-F2C3-478E-B859-9FFC3026DF06}" srcOrd="0" destOrd="0" parTransId="{0BBF895C-A8A6-43D8-B9FC-F733389C2ED0}" sibTransId="{A3DC5271-DA80-497D-BAEC-4235D306BC7C}"/>
    <dgm:cxn modelId="{A438AF36-E362-4696-A7A9-C53148C0D238}" srcId="{16422DBE-B744-4802-90CD-46470F058D8F}" destId="{05A866A6-5D73-4A81-874C-D96B2887DE8D}" srcOrd="1" destOrd="0" parTransId="{C4D3927D-5C0F-4BA5-A7BB-8E5FF379CA92}" sibTransId="{4EEC7B64-B6E0-4B02-AD6F-5FB3386C88D7}"/>
    <dgm:cxn modelId="{B8230F61-2FC0-4881-9D57-49BA8DA5199A}" type="presOf" srcId="{741F0567-F2C3-478E-B859-9FFC3026DF06}" destId="{75BE095B-1340-4F6F-89DE-9FB239725AA6}" srcOrd="0" destOrd="0" presId="urn:microsoft.com/office/officeart/2018/2/layout/IconLabelDescriptionList"/>
    <dgm:cxn modelId="{F9C64265-22D9-4C4F-806C-7037AD156443}" type="presOf" srcId="{05A866A6-5D73-4A81-874C-D96B2887DE8D}" destId="{94745188-6C6C-4062-BA97-A82552FDBE4C}" srcOrd="0" destOrd="0" presId="urn:microsoft.com/office/officeart/2018/2/layout/IconLabelDescriptionList"/>
    <dgm:cxn modelId="{163A9D76-CFA6-4C0A-803C-912E0E926500}" type="presOf" srcId="{16422DBE-B744-4802-90CD-46470F058D8F}" destId="{CB9B1D3B-4F87-4F5F-9EF3-DB8854344FFE}" srcOrd="0" destOrd="0" presId="urn:microsoft.com/office/officeart/2018/2/layout/IconLabelDescriptionList"/>
    <dgm:cxn modelId="{FEFB40D5-B244-4956-83AB-55A5D09674E9}" type="presOf" srcId="{2CDDB916-F0D9-4388-923A-AD613FBF4F90}" destId="{1AFEAF15-FDA4-431C-B354-48F71515E918}" srcOrd="0" destOrd="0" presId="urn:microsoft.com/office/officeart/2018/2/layout/IconLabelDescriptionList"/>
    <dgm:cxn modelId="{F87A28F2-700A-4C15-856D-4F21BAB08108}" srcId="{741F0567-F2C3-478E-B859-9FFC3026DF06}" destId="{2CDDB916-F0D9-4388-923A-AD613FBF4F90}" srcOrd="0" destOrd="0" parTransId="{207EC67A-3EB6-43E8-A67A-D07B9215826E}" sibTransId="{20DA8190-A2A8-426C-813D-F566A9D90966}"/>
    <dgm:cxn modelId="{73F66AF1-AF72-4D11-BF61-A1D0403B7564}" type="presParOf" srcId="{CB9B1D3B-4F87-4F5F-9EF3-DB8854344FFE}" destId="{50F8C951-38D7-4743-A085-C708CBFC56C6}" srcOrd="0" destOrd="0" presId="urn:microsoft.com/office/officeart/2018/2/layout/IconLabelDescriptionList"/>
    <dgm:cxn modelId="{C2B398FE-A858-40B0-9BFF-7F3B84A861CD}" type="presParOf" srcId="{50F8C951-38D7-4743-A085-C708CBFC56C6}" destId="{2F7A3B58-D186-41FD-A4D7-347BAED29B48}" srcOrd="0" destOrd="0" presId="urn:microsoft.com/office/officeart/2018/2/layout/IconLabelDescriptionList"/>
    <dgm:cxn modelId="{9E65896C-1CFB-4A79-B92E-1212B883F2C1}" type="presParOf" srcId="{50F8C951-38D7-4743-A085-C708CBFC56C6}" destId="{DD1628C1-0C68-45E7-B805-15BA72A7785B}" srcOrd="1" destOrd="0" presId="urn:microsoft.com/office/officeart/2018/2/layout/IconLabelDescriptionList"/>
    <dgm:cxn modelId="{859137E0-6045-4C82-9933-308ACB469843}" type="presParOf" srcId="{50F8C951-38D7-4743-A085-C708CBFC56C6}" destId="{75BE095B-1340-4F6F-89DE-9FB239725AA6}" srcOrd="2" destOrd="0" presId="urn:microsoft.com/office/officeart/2018/2/layout/IconLabelDescriptionList"/>
    <dgm:cxn modelId="{2342B033-3B10-44FD-B7BB-DA1275AE9AE0}" type="presParOf" srcId="{50F8C951-38D7-4743-A085-C708CBFC56C6}" destId="{221E9240-FCD9-4E55-B3A7-5B5618A38A45}" srcOrd="3" destOrd="0" presId="urn:microsoft.com/office/officeart/2018/2/layout/IconLabelDescriptionList"/>
    <dgm:cxn modelId="{77514E0F-3EAF-4A39-BA52-0FF013078673}" type="presParOf" srcId="{50F8C951-38D7-4743-A085-C708CBFC56C6}" destId="{1AFEAF15-FDA4-431C-B354-48F71515E918}" srcOrd="4" destOrd="0" presId="urn:microsoft.com/office/officeart/2018/2/layout/IconLabelDescriptionList"/>
    <dgm:cxn modelId="{A4A4BDB3-7CE4-486C-B17B-6B165A110B4A}" type="presParOf" srcId="{CB9B1D3B-4F87-4F5F-9EF3-DB8854344FFE}" destId="{952ECCCF-305A-4293-AB3A-9076B057C4C4}" srcOrd="1" destOrd="0" presId="urn:microsoft.com/office/officeart/2018/2/layout/IconLabelDescriptionList"/>
    <dgm:cxn modelId="{F4152A8F-7328-4F78-9776-7BE19147A1DA}" type="presParOf" srcId="{CB9B1D3B-4F87-4F5F-9EF3-DB8854344FFE}" destId="{3B4F7381-BDF7-4C29-9BA0-EEDBDF98BDC2}" srcOrd="2" destOrd="0" presId="urn:microsoft.com/office/officeart/2018/2/layout/IconLabelDescriptionList"/>
    <dgm:cxn modelId="{8E7E454C-0172-41A6-8180-5B1D090C93F8}" type="presParOf" srcId="{3B4F7381-BDF7-4C29-9BA0-EEDBDF98BDC2}" destId="{D4D81B74-8EDC-4FD9-B248-2996431A32AB}" srcOrd="0" destOrd="0" presId="urn:microsoft.com/office/officeart/2018/2/layout/IconLabelDescriptionList"/>
    <dgm:cxn modelId="{3244A18B-E267-4611-9A16-2E54183427ED}" type="presParOf" srcId="{3B4F7381-BDF7-4C29-9BA0-EEDBDF98BDC2}" destId="{9E34A188-08EA-49F3-A3DC-59C11471A130}" srcOrd="1" destOrd="0" presId="urn:microsoft.com/office/officeart/2018/2/layout/IconLabelDescriptionList"/>
    <dgm:cxn modelId="{908BBBC4-FFE7-4409-8FDF-7E6FC5E328CA}" type="presParOf" srcId="{3B4F7381-BDF7-4C29-9BA0-EEDBDF98BDC2}" destId="{94745188-6C6C-4062-BA97-A82552FDBE4C}" srcOrd="2" destOrd="0" presId="urn:microsoft.com/office/officeart/2018/2/layout/IconLabelDescriptionList"/>
    <dgm:cxn modelId="{127DE8D8-0A79-42F1-98E7-F435B8246F3D}" type="presParOf" srcId="{3B4F7381-BDF7-4C29-9BA0-EEDBDF98BDC2}" destId="{6B0B60B9-AC40-4A84-8A9C-B2C49A4FC1B9}" srcOrd="3" destOrd="0" presId="urn:microsoft.com/office/officeart/2018/2/layout/IconLabelDescriptionList"/>
    <dgm:cxn modelId="{36F0C076-C5B6-47FC-B922-39AC2420147F}" type="presParOf" srcId="{3B4F7381-BDF7-4C29-9BA0-EEDBDF98BDC2}" destId="{559CB1B8-6267-4C47-8CE5-ADF85BB443D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C134C8-A8B0-481C-B50E-542DA54B0E6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D89475C-1EE3-470B-8754-D860A3A23B80}">
      <dgm:prSet/>
      <dgm:spPr/>
      <dgm:t>
        <a:bodyPr/>
        <a:lstStyle/>
        <a:p>
          <a:r>
            <a:rPr lang="en-US" b="1"/>
            <a:t>Composite</a:t>
          </a:r>
          <a:r>
            <a:rPr lang="en-US"/>
            <a:t> versus </a:t>
          </a:r>
          <a:r>
            <a:rPr lang="en-US" b="1"/>
            <a:t>simple</a:t>
          </a:r>
          <a:r>
            <a:rPr lang="en-US"/>
            <a:t> (</a:t>
          </a:r>
          <a:r>
            <a:rPr lang="en-US" b="1"/>
            <a:t>atomic</a:t>
          </a:r>
          <a:r>
            <a:rPr lang="en-US"/>
            <a:t>) attributes</a:t>
          </a:r>
        </a:p>
      </dgm:t>
    </dgm:pt>
    <dgm:pt modelId="{2809734A-508F-4471-99AF-A32C912F1D69}" type="parTrans" cxnId="{E68FA8A1-8309-4812-A764-8B6342ACD109}">
      <dgm:prSet/>
      <dgm:spPr/>
      <dgm:t>
        <a:bodyPr/>
        <a:lstStyle/>
        <a:p>
          <a:endParaRPr lang="en-US"/>
        </a:p>
      </dgm:t>
    </dgm:pt>
    <dgm:pt modelId="{26FCA143-3ADA-480D-AAF6-C35C171355BA}" type="sibTrans" cxnId="{E68FA8A1-8309-4812-A764-8B6342ACD109}">
      <dgm:prSet/>
      <dgm:spPr/>
      <dgm:t>
        <a:bodyPr/>
        <a:lstStyle/>
        <a:p>
          <a:endParaRPr lang="en-US"/>
        </a:p>
      </dgm:t>
    </dgm:pt>
    <dgm:pt modelId="{BD67BC2B-8E0B-4570-A7A2-B270D35E1BA0}">
      <dgm:prSet/>
      <dgm:spPr/>
      <dgm:t>
        <a:bodyPr/>
        <a:lstStyle/>
        <a:p>
          <a:r>
            <a:rPr lang="en-US" b="1"/>
            <a:t>Single-valued</a:t>
          </a:r>
          <a:r>
            <a:rPr lang="en-US"/>
            <a:t> versus </a:t>
          </a:r>
          <a:r>
            <a:rPr lang="en-US" b="1"/>
            <a:t>multivalued</a:t>
          </a:r>
          <a:r>
            <a:rPr lang="en-US"/>
            <a:t> attributes</a:t>
          </a:r>
        </a:p>
      </dgm:t>
    </dgm:pt>
    <dgm:pt modelId="{8F0A7037-A7EE-4734-B3D5-448734837B77}" type="parTrans" cxnId="{08A735C4-F92D-436D-BDA8-1C1FE807E3A0}">
      <dgm:prSet/>
      <dgm:spPr/>
      <dgm:t>
        <a:bodyPr/>
        <a:lstStyle/>
        <a:p>
          <a:endParaRPr lang="en-US"/>
        </a:p>
      </dgm:t>
    </dgm:pt>
    <dgm:pt modelId="{72120B80-AF0E-4480-8362-567ABC26ACC1}" type="sibTrans" cxnId="{08A735C4-F92D-436D-BDA8-1C1FE807E3A0}">
      <dgm:prSet/>
      <dgm:spPr/>
      <dgm:t>
        <a:bodyPr/>
        <a:lstStyle/>
        <a:p>
          <a:endParaRPr lang="en-US"/>
        </a:p>
      </dgm:t>
    </dgm:pt>
    <dgm:pt modelId="{3365CCA2-C2C2-4CE0-A384-1CABC67F1026}">
      <dgm:prSet/>
      <dgm:spPr/>
      <dgm:t>
        <a:bodyPr/>
        <a:lstStyle/>
        <a:p>
          <a:r>
            <a:rPr lang="en-US" b="1"/>
            <a:t>Stored</a:t>
          </a:r>
          <a:r>
            <a:rPr lang="en-US"/>
            <a:t> versus </a:t>
          </a:r>
          <a:r>
            <a:rPr lang="en-US" b="1"/>
            <a:t>derived</a:t>
          </a:r>
          <a:r>
            <a:rPr lang="en-US"/>
            <a:t> attributes</a:t>
          </a:r>
        </a:p>
      </dgm:t>
    </dgm:pt>
    <dgm:pt modelId="{AC724500-2791-4052-B3FB-C6C106B0C3BB}" type="parTrans" cxnId="{220B107B-B1B4-4101-98AA-C1841F3E0067}">
      <dgm:prSet/>
      <dgm:spPr/>
      <dgm:t>
        <a:bodyPr/>
        <a:lstStyle/>
        <a:p>
          <a:endParaRPr lang="en-US"/>
        </a:p>
      </dgm:t>
    </dgm:pt>
    <dgm:pt modelId="{3F2342D3-5649-415A-8C8A-AB9ADE51CB04}" type="sibTrans" cxnId="{220B107B-B1B4-4101-98AA-C1841F3E0067}">
      <dgm:prSet/>
      <dgm:spPr/>
      <dgm:t>
        <a:bodyPr/>
        <a:lstStyle/>
        <a:p>
          <a:endParaRPr lang="en-US"/>
        </a:p>
      </dgm:t>
    </dgm:pt>
    <dgm:pt modelId="{F8714E61-03DF-4AE2-96FC-879586A0ABD1}">
      <dgm:prSet/>
      <dgm:spPr/>
      <dgm:t>
        <a:bodyPr/>
        <a:lstStyle/>
        <a:p>
          <a:r>
            <a:rPr lang="en-US" b="1"/>
            <a:t>NULL</a:t>
          </a:r>
          <a:r>
            <a:rPr lang="en-US"/>
            <a:t> values</a:t>
          </a:r>
        </a:p>
      </dgm:t>
    </dgm:pt>
    <dgm:pt modelId="{667D7F49-3FDD-4EA1-9925-E88BB72876CD}" type="parTrans" cxnId="{824197BF-6308-4F11-AC41-F7E919DDF50D}">
      <dgm:prSet/>
      <dgm:spPr/>
      <dgm:t>
        <a:bodyPr/>
        <a:lstStyle/>
        <a:p>
          <a:endParaRPr lang="en-US"/>
        </a:p>
      </dgm:t>
    </dgm:pt>
    <dgm:pt modelId="{4D7A6FAE-3944-459B-B963-6DDBB38258B0}" type="sibTrans" cxnId="{824197BF-6308-4F11-AC41-F7E919DDF50D}">
      <dgm:prSet/>
      <dgm:spPr/>
      <dgm:t>
        <a:bodyPr/>
        <a:lstStyle/>
        <a:p>
          <a:endParaRPr lang="en-US"/>
        </a:p>
      </dgm:t>
    </dgm:pt>
    <dgm:pt modelId="{F1D11A0C-F558-4227-8BFA-ED5A51665F7B}">
      <dgm:prSet/>
      <dgm:spPr/>
      <dgm:t>
        <a:bodyPr/>
        <a:lstStyle/>
        <a:p>
          <a:r>
            <a:rPr lang="en-US" b="1"/>
            <a:t>Complex</a:t>
          </a:r>
          <a:r>
            <a:rPr lang="en-US"/>
            <a:t> attributes</a:t>
          </a:r>
        </a:p>
      </dgm:t>
    </dgm:pt>
    <dgm:pt modelId="{4A3242CA-3628-47FE-AA1D-6442310DFE2D}" type="parTrans" cxnId="{CA098BE0-FA38-4763-BD2A-80080852D5D6}">
      <dgm:prSet/>
      <dgm:spPr/>
      <dgm:t>
        <a:bodyPr/>
        <a:lstStyle/>
        <a:p>
          <a:endParaRPr lang="en-US"/>
        </a:p>
      </dgm:t>
    </dgm:pt>
    <dgm:pt modelId="{E5633E64-01C4-4577-B2FE-7031574D5B68}" type="sibTrans" cxnId="{CA098BE0-FA38-4763-BD2A-80080852D5D6}">
      <dgm:prSet/>
      <dgm:spPr/>
      <dgm:t>
        <a:bodyPr/>
        <a:lstStyle/>
        <a:p>
          <a:endParaRPr lang="en-US"/>
        </a:p>
      </dgm:t>
    </dgm:pt>
    <dgm:pt modelId="{37DD6F46-E2DF-4215-96FE-1DB0AD9066B9}" type="pres">
      <dgm:prSet presAssocID="{5FC134C8-A8B0-481C-B50E-542DA54B0E63}" presName="vert0" presStyleCnt="0">
        <dgm:presLayoutVars>
          <dgm:dir/>
          <dgm:animOne val="branch"/>
          <dgm:animLvl val="lvl"/>
        </dgm:presLayoutVars>
      </dgm:prSet>
      <dgm:spPr/>
    </dgm:pt>
    <dgm:pt modelId="{E41F5996-01CF-4742-ABF0-572AB126D511}" type="pres">
      <dgm:prSet presAssocID="{DD89475C-1EE3-470B-8754-D860A3A23B80}" presName="thickLine" presStyleLbl="alignNode1" presStyleIdx="0" presStyleCnt="5"/>
      <dgm:spPr/>
    </dgm:pt>
    <dgm:pt modelId="{B51C1C36-90B2-4C50-A20C-C0CFF0F98620}" type="pres">
      <dgm:prSet presAssocID="{DD89475C-1EE3-470B-8754-D860A3A23B80}" presName="horz1" presStyleCnt="0"/>
      <dgm:spPr/>
    </dgm:pt>
    <dgm:pt modelId="{DA7AF232-A076-4D42-BA47-4F1F2726FEBC}" type="pres">
      <dgm:prSet presAssocID="{DD89475C-1EE3-470B-8754-D860A3A23B80}" presName="tx1" presStyleLbl="revTx" presStyleIdx="0" presStyleCnt="5"/>
      <dgm:spPr/>
    </dgm:pt>
    <dgm:pt modelId="{A5969B4A-AFCA-4BFC-84AB-B5182E4303E3}" type="pres">
      <dgm:prSet presAssocID="{DD89475C-1EE3-470B-8754-D860A3A23B80}" presName="vert1" presStyleCnt="0"/>
      <dgm:spPr/>
    </dgm:pt>
    <dgm:pt modelId="{2FBEF075-E8C6-4418-B172-09AFA37377F3}" type="pres">
      <dgm:prSet presAssocID="{BD67BC2B-8E0B-4570-A7A2-B270D35E1BA0}" presName="thickLine" presStyleLbl="alignNode1" presStyleIdx="1" presStyleCnt="5"/>
      <dgm:spPr/>
    </dgm:pt>
    <dgm:pt modelId="{C0C71571-764A-4D37-B6E4-8529D1A1E269}" type="pres">
      <dgm:prSet presAssocID="{BD67BC2B-8E0B-4570-A7A2-B270D35E1BA0}" presName="horz1" presStyleCnt="0"/>
      <dgm:spPr/>
    </dgm:pt>
    <dgm:pt modelId="{A1FFCE12-231F-47A4-A569-AAEEA1789E1A}" type="pres">
      <dgm:prSet presAssocID="{BD67BC2B-8E0B-4570-A7A2-B270D35E1BA0}" presName="tx1" presStyleLbl="revTx" presStyleIdx="1" presStyleCnt="5"/>
      <dgm:spPr/>
    </dgm:pt>
    <dgm:pt modelId="{596EB28E-C3CF-484A-9991-162AB3F6A2F5}" type="pres">
      <dgm:prSet presAssocID="{BD67BC2B-8E0B-4570-A7A2-B270D35E1BA0}" presName="vert1" presStyleCnt="0"/>
      <dgm:spPr/>
    </dgm:pt>
    <dgm:pt modelId="{5F233301-AC93-48E2-B23F-AD56AD26C137}" type="pres">
      <dgm:prSet presAssocID="{3365CCA2-C2C2-4CE0-A384-1CABC67F1026}" presName="thickLine" presStyleLbl="alignNode1" presStyleIdx="2" presStyleCnt="5"/>
      <dgm:spPr/>
    </dgm:pt>
    <dgm:pt modelId="{D3C0AF00-77B7-4283-923D-CA22487BF39E}" type="pres">
      <dgm:prSet presAssocID="{3365CCA2-C2C2-4CE0-A384-1CABC67F1026}" presName="horz1" presStyleCnt="0"/>
      <dgm:spPr/>
    </dgm:pt>
    <dgm:pt modelId="{2DF53B4E-FBAC-469E-AFB6-C1E974396E42}" type="pres">
      <dgm:prSet presAssocID="{3365CCA2-C2C2-4CE0-A384-1CABC67F1026}" presName="tx1" presStyleLbl="revTx" presStyleIdx="2" presStyleCnt="5"/>
      <dgm:spPr/>
    </dgm:pt>
    <dgm:pt modelId="{63B3896F-0B1E-47A2-8116-F13491B29B60}" type="pres">
      <dgm:prSet presAssocID="{3365CCA2-C2C2-4CE0-A384-1CABC67F1026}" presName="vert1" presStyleCnt="0"/>
      <dgm:spPr/>
    </dgm:pt>
    <dgm:pt modelId="{B0EB55CF-FCA5-48BE-9290-54D8249F46B6}" type="pres">
      <dgm:prSet presAssocID="{F8714E61-03DF-4AE2-96FC-879586A0ABD1}" presName="thickLine" presStyleLbl="alignNode1" presStyleIdx="3" presStyleCnt="5"/>
      <dgm:spPr/>
    </dgm:pt>
    <dgm:pt modelId="{B264D550-3067-455E-84D4-2B53FA795FA5}" type="pres">
      <dgm:prSet presAssocID="{F8714E61-03DF-4AE2-96FC-879586A0ABD1}" presName="horz1" presStyleCnt="0"/>
      <dgm:spPr/>
    </dgm:pt>
    <dgm:pt modelId="{78FE65B8-BC57-462A-B4BB-920BEB39DCFE}" type="pres">
      <dgm:prSet presAssocID="{F8714E61-03DF-4AE2-96FC-879586A0ABD1}" presName="tx1" presStyleLbl="revTx" presStyleIdx="3" presStyleCnt="5"/>
      <dgm:spPr/>
    </dgm:pt>
    <dgm:pt modelId="{D7540E97-1B21-442A-AEF6-5634AE0C33E9}" type="pres">
      <dgm:prSet presAssocID="{F8714E61-03DF-4AE2-96FC-879586A0ABD1}" presName="vert1" presStyleCnt="0"/>
      <dgm:spPr/>
    </dgm:pt>
    <dgm:pt modelId="{09D31959-431A-45EE-80F7-DD18BEE8165D}" type="pres">
      <dgm:prSet presAssocID="{F1D11A0C-F558-4227-8BFA-ED5A51665F7B}" presName="thickLine" presStyleLbl="alignNode1" presStyleIdx="4" presStyleCnt="5"/>
      <dgm:spPr/>
    </dgm:pt>
    <dgm:pt modelId="{F96BDD80-0722-49BF-A033-1AC7E5D00336}" type="pres">
      <dgm:prSet presAssocID="{F1D11A0C-F558-4227-8BFA-ED5A51665F7B}" presName="horz1" presStyleCnt="0"/>
      <dgm:spPr/>
    </dgm:pt>
    <dgm:pt modelId="{393580B8-AD23-40CA-B8F5-DDDB11F19AE0}" type="pres">
      <dgm:prSet presAssocID="{F1D11A0C-F558-4227-8BFA-ED5A51665F7B}" presName="tx1" presStyleLbl="revTx" presStyleIdx="4" presStyleCnt="5"/>
      <dgm:spPr/>
    </dgm:pt>
    <dgm:pt modelId="{79BBADB5-1704-47B0-8A13-C6CD8924A965}" type="pres">
      <dgm:prSet presAssocID="{F1D11A0C-F558-4227-8BFA-ED5A51665F7B}" presName="vert1" presStyleCnt="0"/>
      <dgm:spPr/>
    </dgm:pt>
  </dgm:ptLst>
  <dgm:cxnLst>
    <dgm:cxn modelId="{DC51630D-7BAA-4AAC-8F16-6B058CAE78CE}" type="presOf" srcId="{DD89475C-1EE3-470B-8754-D860A3A23B80}" destId="{DA7AF232-A076-4D42-BA47-4F1F2726FEBC}" srcOrd="0" destOrd="0" presId="urn:microsoft.com/office/officeart/2008/layout/LinedList"/>
    <dgm:cxn modelId="{D10A1445-F8AF-4EF5-A838-5C5C8DF4AA61}" type="presOf" srcId="{F1D11A0C-F558-4227-8BFA-ED5A51665F7B}" destId="{393580B8-AD23-40CA-B8F5-DDDB11F19AE0}" srcOrd="0" destOrd="0" presId="urn:microsoft.com/office/officeart/2008/layout/LinedList"/>
    <dgm:cxn modelId="{7E216B6C-2F7C-402F-8BA9-0B061BEF8C05}" type="presOf" srcId="{F8714E61-03DF-4AE2-96FC-879586A0ABD1}" destId="{78FE65B8-BC57-462A-B4BB-920BEB39DCFE}" srcOrd="0" destOrd="0" presId="urn:microsoft.com/office/officeart/2008/layout/LinedList"/>
    <dgm:cxn modelId="{C29B107A-C11D-4574-90C2-D9FDA419EEE4}" type="presOf" srcId="{3365CCA2-C2C2-4CE0-A384-1CABC67F1026}" destId="{2DF53B4E-FBAC-469E-AFB6-C1E974396E42}" srcOrd="0" destOrd="0" presId="urn:microsoft.com/office/officeart/2008/layout/LinedList"/>
    <dgm:cxn modelId="{220B107B-B1B4-4101-98AA-C1841F3E0067}" srcId="{5FC134C8-A8B0-481C-B50E-542DA54B0E63}" destId="{3365CCA2-C2C2-4CE0-A384-1CABC67F1026}" srcOrd="2" destOrd="0" parTransId="{AC724500-2791-4052-B3FB-C6C106B0C3BB}" sibTransId="{3F2342D3-5649-415A-8C8A-AB9ADE51CB04}"/>
    <dgm:cxn modelId="{E68FA8A1-8309-4812-A764-8B6342ACD109}" srcId="{5FC134C8-A8B0-481C-B50E-542DA54B0E63}" destId="{DD89475C-1EE3-470B-8754-D860A3A23B80}" srcOrd="0" destOrd="0" parTransId="{2809734A-508F-4471-99AF-A32C912F1D69}" sibTransId="{26FCA143-3ADA-480D-AAF6-C35C171355BA}"/>
    <dgm:cxn modelId="{B5C7D3AB-58B2-49C0-B475-3419F2BB4B80}" type="presOf" srcId="{5FC134C8-A8B0-481C-B50E-542DA54B0E63}" destId="{37DD6F46-E2DF-4215-96FE-1DB0AD9066B9}" srcOrd="0" destOrd="0" presId="urn:microsoft.com/office/officeart/2008/layout/LinedList"/>
    <dgm:cxn modelId="{992E0FBE-2782-42A7-A089-6A8993DCB635}" type="presOf" srcId="{BD67BC2B-8E0B-4570-A7A2-B270D35E1BA0}" destId="{A1FFCE12-231F-47A4-A569-AAEEA1789E1A}" srcOrd="0" destOrd="0" presId="urn:microsoft.com/office/officeart/2008/layout/LinedList"/>
    <dgm:cxn modelId="{824197BF-6308-4F11-AC41-F7E919DDF50D}" srcId="{5FC134C8-A8B0-481C-B50E-542DA54B0E63}" destId="{F8714E61-03DF-4AE2-96FC-879586A0ABD1}" srcOrd="3" destOrd="0" parTransId="{667D7F49-3FDD-4EA1-9925-E88BB72876CD}" sibTransId="{4D7A6FAE-3944-459B-B963-6DDBB38258B0}"/>
    <dgm:cxn modelId="{08A735C4-F92D-436D-BDA8-1C1FE807E3A0}" srcId="{5FC134C8-A8B0-481C-B50E-542DA54B0E63}" destId="{BD67BC2B-8E0B-4570-A7A2-B270D35E1BA0}" srcOrd="1" destOrd="0" parTransId="{8F0A7037-A7EE-4734-B3D5-448734837B77}" sibTransId="{72120B80-AF0E-4480-8362-567ABC26ACC1}"/>
    <dgm:cxn modelId="{CA098BE0-FA38-4763-BD2A-80080852D5D6}" srcId="{5FC134C8-A8B0-481C-B50E-542DA54B0E63}" destId="{F1D11A0C-F558-4227-8BFA-ED5A51665F7B}" srcOrd="4" destOrd="0" parTransId="{4A3242CA-3628-47FE-AA1D-6442310DFE2D}" sibTransId="{E5633E64-01C4-4577-B2FE-7031574D5B68}"/>
    <dgm:cxn modelId="{225C4CF8-F1DA-4155-B4C7-5B1BDDA5D699}" type="presParOf" srcId="{37DD6F46-E2DF-4215-96FE-1DB0AD9066B9}" destId="{E41F5996-01CF-4742-ABF0-572AB126D511}" srcOrd="0" destOrd="0" presId="urn:microsoft.com/office/officeart/2008/layout/LinedList"/>
    <dgm:cxn modelId="{6D3DF745-8499-472F-B632-027455C1F591}" type="presParOf" srcId="{37DD6F46-E2DF-4215-96FE-1DB0AD9066B9}" destId="{B51C1C36-90B2-4C50-A20C-C0CFF0F98620}" srcOrd="1" destOrd="0" presId="urn:microsoft.com/office/officeart/2008/layout/LinedList"/>
    <dgm:cxn modelId="{2A0625A5-790B-41B8-BBA4-06A2402708E0}" type="presParOf" srcId="{B51C1C36-90B2-4C50-A20C-C0CFF0F98620}" destId="{DA7AF232-A076-4D42-BA47-4F1F2726FEBC}" srcOrd="0" destOrd="0" presId="urn:microsoft.com/office/officeart/2008/layout/LinedList"/>
    <dgm:cxn modelId="{F3E55111-5A64-4E78-9588-C1D2903A4D09}" type="presParOf" srcId="{B51C1C36-90B2-4C50-A20C-C0CFF0F98620}" destId="{A5969B4A-AFCA-4BFC-84AB-B5182E4303E3}" srcOrd="1" destOrd="0" presId="urn:microsoft.com/office/officeart/2008/layout/LinedList"/>
    <dgm:cxn modelId="{9F804C0E-8586-4428-9929-6E231B3AC9EE}" type="presParOf" srcId="{37DD6F46-E2DF-4215-96FE-1DB0AD9066B9}" destId="{2FBEF075-E8C6-4418-B172-09AFA37377F3}" srcOrd="2" destOrd="0" presId="urn:microsoft.com/office/officeart/2008/layout/LinedList"/>
    <dgm:cxn modelId="{8F92AA4D-3520-434C-8A88-88825CDAD3ED}" type="presParOf" srcId="{37DD6F46-E2DF-4215-96FE-1DB0AD9066B9}" destId="{C0C71571-764A-4D37-B6E4-8529D1A1E269}" srcOrd="3" destOrd="0" presId="urn:microsoft.com/office/officeart/2008/layout/LinedList"/>
    <dgm:cxn modelId="{F2B13F8B-FD86-4927-863E-F9762B84BCF1}" type="presParOf" srcId="{C0C71571-764A-4D37-B6E4-8529D1A1E269}" destId="{A1FFCE12-231F-47A4-A569-AAEEA1789E1A}" srcOrd="0" destOrd="0" presId="urn:microsoft.com/office/officeart/2008/layout/LinedList"/>
    <dgm:cxn modelId="{89C644C6-B4FB-4C4E-B1AD-4AE14B2BE9C3}" type="presParOf" srcId="{C0C71571-764A-4D37-B6E4-8529D1A1E269}" destId="{596EB28E-C3CF-484A-9991-162AB3F6A2F5}" srcOrd="1" destOrd="0" presId="urn:microsoft.com/office/officeart/2008/layout/LinedList"/>
    <dgm:cxn modelId="{8287DF98-4647-4090-AC78-E381DDD1B968}" type="presParOf" srcId="{37DD6F46-E2DF-4215-96FE-1DB0AD9066B9}" destId="{5F233301-AC93-48E2-B23F-AD56AD26C137}" srcOrd="4" destOrd="0" presId="urn:microsoft.com/office/officeart/2008/layout/LinedList"/>
    <dgm:cxn modelId="{9C3F13B0-C142-4F75-ABC1-5131ACCB3CE5}" type="presParOf" srcId="{37DD6F46-E2DF-4215-96FE-1DB0AD9066B9}" destId="{D3C0AF00-77B7-4283-923D-CA22487BF39E}" srcOrd="5" destOrd="0" presId="urn:microsoft.com/office/officeart/2008/layout/LinedList"/>
    <dgm:cxn modelId="{E2350413-1E89-488A-92DA-77884FA35A03}" type="presParOf" srcId="{D3C0AF00-77B7-4283-923D-CA22487BF39E}" destId="{2DF53B4E-FBAC-469E-AFB6-C1E974396E42}" srcOrd="0" destOrd="0" presId="urn:microsoft.com/office/officeart/2008/layout/LinedList"/>
    <dgm:cxn modelId="{0E2A4661-A6FB-41FD-A0D9-948BD13E9D06}" type="presParOf" srcId="{D3C0AF00-77B7-4283-923D-CA22487BF39E}" destId="{63B3896F-0B1E-47A2-8116-F13491B29B60}" srcOrd="1" destOrd="0" presId="urn:microsoft.com/office/officeart/2008/layout/LinedList"/>
    <dgm:cxn modelId="{127B45E1-3964-4E1A-B483-9AC932CD5F89}" type="presParOf" srcId="{37DD6F46-E2DF-4215-96FE-1DB0AD9066B9}" destId="{B0EB55CF-FCA5-48BE-9290-54D8249F46B6}" srcOrd="6" destOrd="0" presId="urn:microsoft.com/office/officeart/2008/layout/LinedList"/>
    <dgm:cxn modelId="{5E290C32-604A-455C-8202-DDF0736851AF}" type="presParOf" srcId="{37DD6F46-E2DF-4215-96FE-1DB0AD9066B9}" destId="{B264D550-3067-455E-84D4-2B53FA795FA5}" srcOrd="7" destOrd="0" presId="urn:microsoft.com/office/officeart/2008/layout/LinedList"/>
    <dgm:cxn modelId="{44534185-8CE1-4ECD-8FD9-E47B4D16BAED}" type="presParOf" srcId="{B264D550-3067-455E-84D4-2B53FA795FA5}" destId="{78FE65B8-BC57-462A-B4BB-920BEB39DCFE}" srcOrd="0" destOrd="0" presId="urn:microsoft.com/office/officeart/2008/layout/LinedList"/>
    <dgm:cxn modelId="{D3AA0DF8-9F3F-4B18-BE90-5F5C37BD336F}" type="presParOf" srcId="{B264D550-3067-455E-84D4-2B53FA795FA5}" destId="{D7540E97-1B21-442A-AEF6-5634AE0C33E9}" srcOrd="1" destOrd="0" presId="urn:microsoft.com/office/officeart/2008/layout/LinedList"/>
    <dgm:cxn modelId="{8960DFAE-8CA7-4197-ABEC-807C91471DF7}" type="presParOf" srcId="{37DD6F46-E2DF-4215-96FE-1DB0AD9066B9}" destId="{09D31959-431A-45EE-80F7-DD18BEE8165D}" srcOrd="8" destOrd="0" presId="urn:microsoft.com/office/officeart/2008/layout/LinedList"/>
    <dgm:cxn modelId="{372EF61C-994D-4B3B-9ADC-AE37EBE34CE8}" type="presParOf" srcId="{37DD6F46-E2DF-4215-96FE-1DB0AD9066B9}" destId="{F96BDD80-0722-49BF-A033-1AC7E5D00336}" srcOrd="9" destOrd="0" presId="urn:microsoft.com/office/officeart/2008/layout/LinedList"/>
    <dgm:cxn modelId="{F821A2EA-54FD-47BA-9E92-C87A41C1A127}" type="presParOf" srcId="{F96BDD80-0722-49BF-A033-1AC7E5D00336}" destId="{393580B8-AD23-40CA-B8F5-DDDB11F19AE0}" srcOrd="0" destOrd="0" presId="urn:microsoft.com/office/officeart/2008/layout/LinedList"/>
    <dgm:cxn modelId="{596C1942-62D7-4296-B80B-03D520E53D09}" type="presParOf" srcId="{F96BDD80-0722-49BF-A033-1AC7E5D00336}" destId="{79BBADB5-1704-47B0-8A13-C6CD8924A96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E762BB-70AB-44BB-BA3E-6EFDEEE9FB8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B385C62-0002-4F4F-88B3-FD75D488A435}">
      <dgm:prSet/>
      <dgm:spPr/>
      <dgm:t>
        <a:bodyPr/>
        <a:lstStyle/>
        <a:p>
          <a:r>
            <a:rPr lang="en-US" dirty="0"/>
            <a:t>An </a:t>
          </a:r>
          <a:r>
            <a:rPr lang="en-US" b="1" dirty="0"/>
            <a:t>attribute</a:t>
          </a:r>
          <a:r>
            <a:rPr lang="en-US" dirty="0"/>
            <a:t> is a property that describes a particular entity.</a:t>
          </a:r>
        </a:p>
      </dgm:t>
    </dgm:pt>
    <dgm:pt modelId="{731F7468-B6FF-45B5-B109-E147AE64C35D}" type="parTrans" cxnId="{6058717C-0A2E-48E0-9F57-CBD623D8E92F}">
      <dgm:prSet/>
      <dgm:spPr/>
      <dgm:t>
        <a:bodyPr/>
        <a:lstStyle/>
        <a:p>
          <a:endParaRPr lang="en-US"/>
        </a:p>
      </dgm:t>
    </dgm:pt>
    <dgm:pt modelId="{724EE0AB-A24C-4A91-9AC6-664E21B978D9}" type="sibTrans" cxnId="{6058717C-0A2E-48E0-9F57-CBD623D8E92F}">
      <dgm:prSet/>
      <dgm:spPr/>
      <dgm:t>
        <a:bodyPr/>
        <a:lstStyle/>
        <a:p>
          <a:endParaRPr lang="en-US"/>
        </a:p>
      </dgm:t>
    </dgm:pt>
    <dgm:pt modelId="{94F073DF-9758-4F65-9D5B-721DEAF33BD1}">
      <dgm:prSet/>
      <dgm:spPr/>
      <dgm:t>
        <a:bodyPr/>
        <a:lstStyle/>
        <a:p>
          <a:r>
            <a:rPr lang="en-US"/>
            <a:t>The attribute(s) that uniquely distinguishes an instance of the entity is the </a:t>
          </a:r>
          <a:r>
            <a:rPr lang="en-US" b="1"/>
            <a:t>identifier</a:t>
          </a:r>
          <a:r>
            <a:rPr lang="en-US"/>
            <a:t>. </a:t>
          </a:r>
        </a:p>
      </dgm:t>
    </dgm:pt>
    <dgm:pt modelId="{F0BA5F99-3930-48C0-9D8C-33F34CE12B1D}" type="parTrans" cxnId="{E16CB40E-B897-43FD-AF5D-87BC52255E7B}">
      <dgm:prSet/>
      <dgm:spPr/>
      <dgm:t>
        <a:bodyPr/>
        <a:lstStyle/>
        <a:p>
          <a:endParaRPr lang="en-US"/>
        </a:p>
      </dgm:t>
    </dgm:pt>
    <dgm:pt modelId="{B63426CE-5C50-4136-A582-5841C8D43EE7}" type="sibTrans" cxnId="{E16CB40E-B897-43FD-AF5D-87BC52255E7B}">
      <dgm:prSet/>
      <dgm:spPr/>
      <dgm:t>
        <a:bodyPr/>
        <a:lstStyle/>
        <a:p>
          <a:endParaRPr lang="en-US"/>
        </a:p>
      </dgm:t>
    </dgm:pt>
    <dgm:pt modelId="{2B0AAAC3-F469-4830-8283-CF0EC4B2547E}" type="pres">
      <dgm:prSet presAssocID="{0EE762BB-70AB-44BB-BA3E-6EFDEEE9FB8B}" presName="vert0" presStyleCnt="0">
        <dgm:presLayoutVars>
          <dgm:dir/>
          <dgm:animOne val="branch"/>
          <dgm:animLvl val="lvl"/>
        </dgm:presLayoutVars>
      </dgm:prSet>
      <dgm:spPr/>
    </dgm:pt>
    <dgm:pt modelId="{0EE4FBEE-6711-4F4B-A0C3-89EE62DA5996}" type="pres">
      <dgm:prSet presAssocID="{DB385C62-0002-4F4F-88B3-FD75D488A435}" presName="thickLine" presStyleLbl="alignNode1" presStyleIdx="0" presStyleCnt="2"/>
      <dgm:spPr/>
    </dgm:pt>
    <dgm:pt modelId="{80C443BC-40D8-4E25-B894-6C33D394F86E}" type="pres">
      <dgm:prSet presAssocID="{DB385C62-0002-4F4F-88B3-FD75D488A435}" presName="horz1" presStyleCnt="0"/>
      <dgm:spPr/>
    </dgm:pt>
    <dgm:pt modelId="{9F7DFF6C-1E12-4F51-BA5E-9A6748972FA8}" type="pres">
      <dgm:prSet presAssocID="{DB385C62-0002-4F4F-88B3-FD75D488A435}" presName="tx1" presStyleLbl="revTx" presStyleIdx="0" presStyleCnt="2"/>
      <dgm:spPr/>
    </dgm:pt>
    <dgm:pt modelId="{1F8967F5-E030-45C7-8B84-3587BB6C8DC5}" type="pres">
      <dgm:prSet presAssocID="{DB385C62-0002-4F4F-88B3-FD75D488A435}" presName="vert1" presStyleCnt="0"/>
      <dgm:spPr/>
    </dgm:pt>
    <dgm:pt modelId="{8A7EC4B0-10EB-44EC-BFA3-BD339DEE551F}" type="pres">
      <dgm:prSet presAssocID="{94F073DF-9758-4F65-9D5B-721DEAF33BD1}" presName="thickLine" presStyleLbl="alignNode1" presStyleIdx="1" presStyleCnt="2"/>
      <dgm:spPr/>
    </dgm:pt>
    <dgm:pt modelId="{2059ED29-1E5A-4B43-9D6F-DE719C86C58C}" type="pres">
      <dgm:prSet presAssocID="{94F073DF-9758-4F65-9D5B-721DEAF33BD1}" presName="horz1" presStyleCnt="0"/>
      <dgm:spPr/>
    </dgm:pt>
    <dgm:pt modelId="{FDCBD43C-600A-4CBF-BE61-9F1DE7735BD7}" type="pres">
      <dgm:prSet presAssocID="{94F073DF-9758-4F65-9D5B-721DEAF33BD1}" presName="tx1" presStyleLbl="revTx" presStyleIdx="1" presStyleCnt="2"/>
      <dgm:spPr/>
    </dgm:pt>
    <dgm:pt modelId="{59B44936-136A-4E6C-858D-838910EFA671}" type="pres">
      <dgm:prSet presAssocID="{94F073DF-9758-4F65-9D5B-721DEAF33BD1}" presName="vert1" presStyleCnt="0"/>
      <dgm:spPr/>
    </dgm:pt>
  </dgm:ptLst>
  <dgm:cxnLst>
    <dgm:cxn modelId="{E16CB40E-B897-43FD-AF5D-87BC52255E7B}" srcId="{0EE762BB-70AB-44BB-BA3E-6EFDEEE9FB8B}" destId="{94F073DF-9758-4F65-9D5B-721DEAF33BD1}" srcOrd="1" destOrd="0" parTransId="{F0BA5F99-3930-48C0-9D8C-33F34CE12B1D}" sibTransId="{B63426CE-5C50-4136-A582-5841C8D43EE7}"/>
    <dgm:cxn modelId="{0E7B9913-7D40-4CC7-83C0-F565CB037B29}" type="presOf" srcId="{94F073DF-9758-4F65-9D5B-721DEAF33BD1}" destId="{FDCBD43C-600A-4CBF-BE61-9F1DE7735BD7}" srcOrd="0" destOrd="0" presId="urn:microsoft.com/office/officeart/2008/layout/LinedList"/>
    <dgm:cxn modelId="{AD2CE415-ABC8-439E-BED7-E0E8A8AF5209}" type="presOf" srcId="{0EE762BB-70AB-44BB-BA3E-6EFDEEE9FB8B}" destId="{2B0AAAC3-F469-4830-8283-CF0EC4B2547E}" srcOrd="0" destOrd="0" presId="urn:microsoft.com/office/officeart/2008/layout/LinedList"/>
    <dgm:cxn modelId="{6058717C-0A2E-48E0-9F57-CBD623D8E92F}" srcId="{0EE762BB-70AB-44BB-BA3E-6EFDEEE9FB8B}" destId="{DB385C62-0002-4F4F-88B3-FD75D488A435}" srcOrd="0" destOrd="0" parTransId="{731F7468-B6FF-45B5-B109-E147AE64C35D}" sibTransId="{724EE0AB-A24C-4A91-9AC6-664E21B978D9}"/>
    <dgm:cxn modelId="{58F7C7D0-DEC3-4D78-B106-F42568BFA12C}" type="presOf" srcId="{DB385C62-0002-4F4F-88B3-FD75D488A435}" destId="{9F7DFF6C-1E12-4F51-BA5E-9A6748972FA8}" srcOrd="0" destOrd="0" presId="urn:microsoft.com/office/officeart/2008/layout/LinedList"/>
    <dgm:cxn modelId="{EB8445E2-AF73-471C-BD51-DE8CDCA12569}" type="presParOf" srcId="{2B0AAAC3-F469-4830-8283-CF0EC4B2547E}" destId="{0EE4FBEE-6711-4F4B-A0C3-89EE62DA5996}" srcOrd="0" destOrd="0" presId="urn:microsoft.com/office/officeart/2008/layout/LinedList"/>
    <dgm:cxn modelId="{25EC94E9-ABCF-45F2-8611-2910FCB96735}" type="presParOf" srcId="{2B0AAAC3-F469-4830-8283-CF0EC4B2547E}" destId="{80C443BC-40D8-4E25-B894-6C33D394F86E}" srcOrd="1" destOrd="0" presId="urn:microsoft.com/office/officeart/2008/layout/LinedList"/>
    <dgm:cxn modelId="{4E368E6F-145D-4808-ABB5-E49709B95B33}" type="presParOf" srcId="{80C443BC-40D8-4E25-B894-6C33D394F86E}" destId="{9F7DFF6C-1E12-4F51-BA5E-9A6748972FA8}" srcOrd="0" destOrd="0" presId="urn:microsoft.com/office/officeart/2008/layout/LinedList"/>
    <dgm:cxn modelId="{00A42AA8-4C2E-4DA3-A7B9-0692E77C3540}" type="presParOf" srcId="{80C443BC-40D8-4E25-B894-6C33D394F86E}" destId="{1F8967F5-E030-45C7-8B84-3587BB6C8DC5}" srcOrd="1" destOrd="0" presId="urn:microsoft.com/office/officeart/2008/layout/LinedList"/>
    <dgm:cxn modelId="{9D91A0F3-1EAC-447F-938C-7C85D7CCEEF3}" type="presParOf" srcId="{2B0AAAC3-F469-4830-8283-CF0EC4B2547E}" destId="{8A7EC4B0-10EB-44EC-BFA3-BD339DEE551F}" srcOrd="2" destOrd="0" presId="urn:microsoft.com/office/officeart/2008/layout/LinedList"/>
    <dgm:cxn modelId="{59BF6C0D-3DCE-48EF-864B-18FE5FCD9EB2}" type="presParOf" srcId="{2B0AAAC3-F469-4830-8283-CF0EC4B2547E}" destId="{2059ED29-1E5A-4B43-9D6F-DE719C86C58C}" srcOrd="3" destOrd="0" presId="urn:microsoft.com/office/officeart/2008/layout/LinedList"/>
    <dgm:cxn modelId="{D11B9898-E723-4F9E-A8ED-59A2BFB42494}" type="presParOf" srcId="{2059ED29-1E5A-4B43-9D6F-DE719C86C58C}" destId="{FDCBD43C-600A-4CBF-BE61-9F1DE7735BD7}" srcOrd="0" destOrd="0" presId="urn:microsoft.com/office/officeart/2008/layout/LinedList"/>
    <dgm:cxn modelId="{1B5FAE51-467B-4AC5-8F68-127E2ADD35B9}" type="presParOf" srcId="{2059ED29-1E5A-4B43-9D6F-DE719C86C58C}" destId="{59B44936-136A-4E6C-858D-838910EFA671}"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E6B5E-EB3E-4E4A-A097-816227BD02D9}">
      <dsp:nvSpPr>
        <dsp:cNvPr id="0" name=""/>
        <dsp:cNvSpPr/>
      </dsp:nvSpPr>
      <dsp:spPr>
        <a:xfrm>
          <a:off x="0" y="2585"/>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1EC2B-1FA5-4494-A31F-BC481A9E17E8}">
      <dsp:nvSpPr>
        <dsp:cNvPr id="0" name=""/>
        <dsp:cNvSpPr/>
      </dsp:nvSpPr>
      <dsp:spPr>
        <a:xfrm>
          <a:off x="0" y="2585"/>
          <a:ext cx="5928344" cy="176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Database designers interview prospective database users to understand and document data requirements</a:t>
          </a:r>
        </a:p>
      </dsp:txBody>
      <dsp:txXfrm>
        <a:off x="0" y="2585"/>
        <a:ext cx="5928344" cy="1763195"/>
      </dsp:txXfrm>
    </dsp:sp>
    <dsp:sp modelId="{B3398CA4-6890-4C32-BFAE-1326BE76B7C8}">
      <dsp:nvSpPr>
        <dsp:cNvPr id="0" name=""/>
        <dsp:cNvSpPr/>
      </dsp:nvSpPr>
      <dsp:spPr>
        <a:xfrm>
          <a:off x="0" y="1765780"/>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75A5A8-CB3B-42A8-8BBA-A80C1C4DB351}">
      <dsp:nvSpPr>
        <dsp:cNvPr id="0" name=""/>
        <dsp:cNvSpPr/>
      </dsp:nvSpPr>
      <dsp:spPr>
        <a:xfrm>
          <a:off x="0" y="1765780"/>
          <a:ext cx="5928344" cy="176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Result: data requirements</a:t>
          </a:r>
        </a:p>
      </dsp:txBody>
      <dsp:txXfrm>
        <a:off x="0" y="1765780"/>
        <a:ext cx="5928344" cy="1763195"/>
      </dsp:txXfrm>
    </dsp:sp>
    <dsp:sp modelId="{FE3281B9-64CD-4170-85B9-20FCC94D2338}">
      <dsp:nvSpPr>
        <dsp:cNvPr id="0" name=""/>
        <dsp:cNvSpPr/>
      </dsp:nvSpPr>
      <dsp:spPr>
        <a:xfrm>
          <a:off x="0" y="3528976"/>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F7BFC1-AC28-48BC-8737-250BB5FC6A6A}">
      <dsp:nvSpPr>
        <dsp:cNvPr id="0" name=""/>
        <dsp:cNvSpPr/>
      </dsp:nvSpPr>
      <dsp:spPr>
        <a:xfrm>
          <a:off x="0" y="3528976"/>
          <a:ext cx="5928344" cy="176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Functional requirements of the application</a:t>
          </a:r>
          <a:endParaRPr lang="en-US" sz="2900" kern="1200" dirty="0"/>
        </a:p>
      </dsp:txBody>
      <dsp:txXfrm>
        <a:off x="0" y="3528976"/>
        <a:ext cx="5928344" cy="17631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F0AAA-32E2-416F-81D4-2F7BCC8DEBE7}">
      <dsp:nvSpPr>
        <dsp:cNvPr id="0" name=""/>
        <dsp:cNvSpPr/>
      </dsp:nvSpPr>
      <dsp:spPr>
        <a:xfrm>
          <a:off x="0" y="1560"/>
          <a:ext cx="10058399" cy="79110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BE7CB0-7FE7-48C3-87A9-879AFEFBE399}">
      <dsp:nvSpPr>
        <dsp:cNvPr id="0" name=""/>
        <dsp:cNvSpPr/>
      </dsp:nvSpPr>
      <dsp:spPr>
        <a:xfrm>
          <a:off x="239310" y="179560"/>
          <a:ext cx="435110" cy="4351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DDE1E3-5657-4236-A84A-8627E0312656}">
      <dsp:nvSpPr>
        <dsp:cNvPr id="0" name=""/>
        <dsp:cNvSpPr/>
      </dsp:nvSpPr>
      <dsp:spPr>
        <a:xfrm>
          <a:off x="913731" y="1560"/>
          <a:ext cx="9144668" cy="79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26" tIns="83726" rIns="83726" bIns="83726" numCol="1" spcCol="1270" anchor="ctr" anchorCtr="0">
          <a:noAutofit/>
        </a:bodyPr>
        <a:lstStyle/>
        <a:p>
          <a:pPr marL="0" lvl="0" indent="0" algn="l" defTabSz="977900">
            <a:lnSpc>
              <a:spcPct val="90000"/>
            </a:lnSpc>
            <a:spcBef>
              <a:spcPct val="0"/>
            </a:spcBef>
            <a:spcAft>
              <a:spcPct val="35000"/>
            </a:spcAft>
            <a:buNone/>
          </a:pPr>
          <a:r>
            <a:rPr lang="en-US" sz="2200" kern="1200"/>
            <a:t>When an attribute of one entity type refers to another entity type</a:t>
          </a:r>
        </a:p>
      </dsp:txBody>
      <dsp:txXfrm>
        <a:off x="913731" y="1560"/>
        <a:ext cx="9144668" cy="791109"/>
      </dsp:txXfrm>
    </dsp:sp>
    <dsp:sp modelId="{660AF1EC-BE1D-4807-9DC7-A0ECDAA1A60A}">
      <dsp:nvSpPr>
        <dsp:cNvPr id="0" name=""/>
        <dsp:cNvSpPr/>
      </dsp:nvSpPr>
      <dsp:spPr>
        <a:xfrm>
          <a:off x="0" y="990447"/>
          <a:ext cx="10058399" cy="79110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EF055-B7C1-4456-ADBC-498222F8DEDD}">
      <dsp:nvSpPr>
        <dsp:cNvPr id="0" name=""/>
        <dsp:cNvSpPr/>
      </dsp:nvSpPr>
      <dsp:spPr>
        <a:xfrm>
          <a:off x="239310" y="1168447"/>
          <a:ext cx="435110" cy="4351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BD699-DFAA-4439-94D0-E430F3DB1355}">
      <dsp:nvSpPr>
        <dsp:cNvPr id="0" name=""/>
        <dsp:cNvSpPr/>
      </dsp:nvSpPr>
      <dsp:spPr>
        <a:xfrm>
          <a:off x="913731" y="990447"/>
          <a:ext cx="9144668" cy="79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26" tIns="83726" rIns="83726" bIns="83726" numCol="1" spcCol="1270" anchor="ctr" anchorCtr="0">
          <a:noAutofit/>
        </a:bodyPr>
        <a:lstStyle/>
        <a:p>
          <a:pPr marL="0" lvl="0" indent="0" algn="l" defTabSz="977900">
            <a:lnSpc>
              <a:spcPct val="90000"/>
            </a:lnSpc>
            <a:spcBef>
              <a:spcPct val="0"/>
            </a:spcBef>
            <a:spcAft>
              <a:spcPct val="35000"/>
            </a:spcAft>
            <a:buNone/>
          </a:pPr>
          <a:r>
            <a:rPr lang="en-US" sz="2200" kern="1200"/>
            <a:t>Represent references as relationships not attributes</a:t>
          </a:r>
        </a:p>
      </dsp:txBody>
      <dsp:txXfrm>
        <a:off x="913731" y="990447"/>
        <a:ext cx="9144668" cy="791109"/>
      </dsp:txXfrm>
    </dsp:sp>
    <dsp:sp modelId="{7EB671E5-5B37-4123-BF21-7C37B847737F}">
      <dsp:nvSpPr>
        <dsp:cNvPr id="0" name=""/>
        <dsp:cNvSpPr/>
      </dsp:nvSpPr>
      <dsp:spPr>
        <a:xfrm>
          <a:off x="0" y="1979334"/>
          <a:ext cx="10058399" cy="79110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56DDED-B7CC-42AB-9F3B-5E70DD86FF47}">
      <dsp:nvSpPr>
        <dsp:cNvPr id="0" name=""/>
        <dsp:cNvSpPr/>
      </dsp:nvSpPr>
      <dsp:spPr>
        <a:xfrm>
          <a:off x="239310" y="2157333"/>
          <a:ext cx="435110" cy="435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73A13E-342F-42DE-BA9F-687615417E4F}">
      <dsp:nvSpPr>
        <dsp:cNvPr id="0" name=""/>
        <dsp:cNvSpPr/>
      </dsp:nvSpPr>
      <dsp:spPr>
        <a:xfrm>
          <a:off x="913731" y="1979334"/>
          <a:ext cx="9144668" cy="79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26" tIns="83726" rIns="83726" bIns="83726" numCol="1" spcCol="1270" anchor="ctr" anchorCtr="0">
          <a:noAutofit/>
        </a:bodyPr>
        <a:lstStyle/>
        <a:p>
          <a:pPr marL="0" lvl="0" indent="0" algn="l" defTabSz="977900">
            <a:lnSpc>
              <a:spcPct val="90000"/>
            </a:lnSpc>
            <a:spcBef>
              <a:spcPct val="0"/>
            </a:spcBef>
            <a:spcAft>
              <a:spcPct val="35000"/>
            </a:spcAft>
            <a:buNone/>
          </a:pPr>
          <a:r>
            <a:rPr lang="en-US" sz="2200" b="1" kern="1200"/>
            <a:t>Relationships</a:t>
          </a:r>
          <a:r>
            <a:rPr lang="en-US" sz="2200" kern="1200"/>
            <a:t> illustrate the association between two entities. </a:t>
          </a:r>
        </a:p>
      </dsp:txBody>
      <dsp:txXfrm>
        <a:off x="913731" y="1979334"/>
        <a:ext cx="9144668" cy="791109"/>
      </dsp:txXfrm>
    </dsp:sp>
    <dsp:sp modelId="{B61BB2F4-898F-46A6-A5B0-936F6C87D2B8}">
      <dsp:nvSpPr>
        <dsp:cNvPr id="0" name=""/>
        <dsp:cNvSpPr/>
      </dsp:nvSpPr>
      <dsp:spPr>
        <a:xfrm>
          <a:off x="0" y="2968220"/>
          <a:ext cx="10058399" cy="79110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3AE70A-1405-4519-97F1-FCDAF5A50224}">
      <dsp:nvSpPr>
        <dsp:cNvPr id="0" name=""/>
        <dsp:cNvSpPr/>
      </dsp:nvSpPr>
      <dsp:spPr>
        <a:xfrm>
          <a:off x="239310" y="3146220"/>
          <a:ext cx="435110" cy="4351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248901-D69C-45CD-8FD5-38EEE38E0F96}">
      <dsp:nvSpPr>
        <dsp:cNvPr id="0" name=""/>
        <dsp:cNvSpPr/>
      </dsp:nvSpPr>
      <dsp:spPr>
        <a:xfrm>
          <a:off x="913731" y="2968220"/>
          <a:ext cx="9144668" cy="79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26" tIns="83726" rIns="83726" bIns="83726" numCol="1" spcCol="1270" anchor="ctr" anchorCtr="0">
          <a:noAutofit/>
        </a:bodyPr>
        <a:lstStyle/>
        <a:p>
          <a:pPr marL="0" lvl="0" indent="0" algn="l" defTabSz="977900">
            <a:lnSpc>
              <a:spcPct val="90000"/>
            </a:lnSpc>
            <a:spcBef>
              <a:spcPct val="0"/>
            </a:spcBef>
            <a:spcAft>
              <a:spcPct val="35000"/>
            </a:spcAft>
            <a:buNone/>
          </a:pPr>
          <a:r>
            <a:rPr lang="en-US" sz="2200" kern="1200"/>
            <a:t>Usually, each relationship has a name, expressed as a verb. This describes what kind of relationship connects the objects.</a:t>
          </a:r>
        </a:p>
      </dsp:txBody>
      <dsp:txXfrm>
        <a:off x="913731" y="2968220"/>
        <a:ext cx="9144668" cy="7911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30F81-8B53-4341-95CA-68BC9653CCEF}">
      <dsp:nvSpPr>
        <dsp:cNvPr id="0" name=""/>
        <dsp:cNvSpPr/>
      </dsp:nvSpPr>
      <dsp:spPr>
        <a:xfrm>
          <a:off x="49" y="12190"/>
          <a:ext cx="4700141" cy="110131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kern="1200"/>
            <a:t>Role names </a:t>
          </a:r>
          <a:r>
            <a:rPr lang="en-US" sz="3200" kern="1200"/>
            <a:t>and recursive relationships</a:t>
          </a:r>
        </a:p>
      </dsp:txBody>
      <dsp:txXfrm>
        <a:off x="49" y="12190"/>
        <a:ext cx="4700141" cy="1101310"/>
      </dsp:txXfrm>
    </dsp:sp>
    <dsp:sp modelId="{511769D7-E6CB-4DBD-BF27-E842A1E6DF8E}">
      <dsp:nvSpPr>
        <dsp:cNvPr id="0" name=""/>
        <dsp:cNvSpPr/>
      </dsp:nvSpPr>
      <dsp:spPr>
        <a:xfrm>
          <a:off x="49" y="1113500"/>
          <a:ext cx="4700141" cy="263520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a:t>Role name signifies role that a participating entity plays in each relationship instance</a:t>
          </a:r>
        </a:p>
      </dsp:txBody>
      <dsp:txXfrm>
        <a:off x="49" y="1113500"/>
        <a:ext cx="4700141" cy="2635200"/>
      </dsp:txXfrm>
    </dsp:sp>
    <dsp:sp modelId="{D8529D4E-0203-48B7-B5E3-CD46F65314F8}">
      <dsp:nvSpPr>
        <dsp:cNvPr id="0" name=""/>
        <dsp:cNvSpPr/>
      </dsp:nvSpPr>
      <dsp:spPr>
        <a:xfrm>
          <a:off x="5358209" y="12190"/>
          <a:ext cx="4700141" cy="110131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kern="1200"/>
            <a:t>Recursive</a:t>
          </a:r>
          <a:r>
            <a:rPr lang="en-US" sz="3200" kern="1200"/>
            <a:t> relationships</a:t>
          </a:r>
        </a:p>
      </dsp:txBody>
      <dsp:txXfrm>
        <a:off x="5358209" y="12190"/>
        <a:ext cx="4700141" cy="1101310"/>
      </dsp:txXfrm>
    </dsp:sp>
    <dsp:sp modelId="{EEBC0239-F3B8-4D6F-B0A2-8EFCDD6CFB00}">
      <dsp:nvSpPr>
        <dsp:cNvPr id="0" name=""/>
        <dsp:cNvSpPr/>
      </dsp:nvSpPr>
      <dsp:spPr>
        <a:xfrm>
          <a:off x="5358209" y="1113500"/>
          <a:ext cx="4700141" cy="263520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a:t>Same entity type participates more than once in a relationship type in different roles</a:t>
          </a:r>
        </a:p>
        <a:p>
          <a:pPr marL="285750" lvl="1" indent="-285750" algn="l" defTabSz="1422400">
            <a:lnSpc>
              <a:spcPct val="90000"/>
            </a:lnSpc>
            <a:spcBef>
              <a:spcPct val="0"/>
            </a:spcBef>
            <a:spcAft>
              <a:spcPct val="15000"/>
            </a:spcAft>
            <a:buChar char="•"/>
          </a:pPr>
          <a:r>
            <a:rPr lang="en-US" sz="3200" kern="1200"/>
            <a:t>Must specify role name</a:t>
          </a:r>
        </a:p>
      </dsp:txBody>
      <dsp:txXfrm>
        <a:off x="5358209" y="1113500"/>
        <a:ext cx="4700141" cy="26352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7FA52-805D-4F8F-9CDA-DEFFB47D74FF}">
      <dsp:nvSpPr>
        <dsp:cNvPr id="0" name=""/>
        <dsp:cNvSpPr/>
      </dsp:nvSpPr>
      <dsp:spPr>
        <a:xfrm>
          <a:off x="0" y="1660"/>
          <a:ext cx="5928344" cy="8415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27CFC2-05BC-44A9-ADE9-662F5224C25A}">
      <dsp:nvSpPr>
        <dsp:cNvPr id="0" name=""/>
        <dsp:cNvSpPr/>
      </dsp:nvSpPr>
      <dsp:spPr>
        <a:xfrm>
          <a:off x="254557" y="191000"/>
          <a:ext cx="462831" cy="462831"/>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3605F5-6ABC-4239-85EB-03E86F6448BC}">
      <dsp:nvSpPr>
        <dsp:cNvPr id="0" name=""/>
        <dsp:cNvSpPr/>
      </dsp:nvSpPr>
      <dsp:spPr>
        <a:xfrm>
          <a:off x="971945" y="1660"/>
          <a:ext cx="4956398" cy="841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060" tIns="89060" rIns="89060" bIns="89060" numCol="1" spcCol="1270" anchor="ctr" anchorCtr="0">
          <a:noAutofit/>
        </a:bodyPr>
        <a:lstStyle/>
        <a:p>
          <a:pPr marL="0" lvl="0" indent="0" algn="l" defTabSz="977900">
            <a:lnSpc>
              <a:spcPct val="100000"/>
            </a:lnSpc>
            <a:spcBef>
              <a:spcPct val="0"/>
            </a:spcBef>
            <a:spcAft>
              <a:spcPct val="35000"/>
            </a:spcAft>
            <a:buNone/>
          </a:pPr>
          <a:r>
            <a:rPr lang="en-US" sz="2200" kern="1200"/>
            <a:t>One to one (1:1)</a:t>
          </a:r>
        </a:p>
      </dsp:txBody>
      <dsp:txXfrm>
        <a:off x="971945" y="1660"/>
        <a:ext cx="4956398" cy="841511"/>
      </dsp:txXfrm>
    </dsp:sp>
    <dsp:sp modelId="{6CB0441C-71D8-493A-8D66-98AEDCAD4FF4}">
      <dsp:nvSpPr>
        <dsp:cNvPr id="0" name=""/>
        <dsp:cNvSpPr/>
      </dsp:nvSpPr>
      <dsp:spPr>
        <a:xfrm>
          <a:off x="0" y="1053549"/>
          <a:ext cx="5928344" cy="8415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3D577A-0ECC-407A-8DF7-9A53F77F5E06}">
      <dsp:nvSpPr>
        <dsp:cNvPr id="0" name=""/>
        <dsp:cNvSpPr/>
      </dsp:nvSpPr>
      <dsp:spPr>
        <a:xfrm>
          <a:off x="254557" y="1242890"/>
          <a:ext cx="462831" cy="46283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E00A87-A996-4B84-A959-E377BB5D160C}">
      <dsp:nvSpPr>
        <dsp:cNvPr id="0" name=""/>
        <dsp:cNvSpPr/>
      </dsp:nvSpPr>
      <dsp:spPr>
        <a:xfrm>
          <a:off x="971945" y="1053549"/>
          <a:ext cx="4956398" cy="841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060" tIns="89060" rIns="89060" bIns="89060" numCol="1" spcCol="1270" anchor="ctr" anchorCtr="0">
          <a:noAutofit/>
        </a:bodyPr>
        <a:lstStyle/>
        <a:p>
          <a:pPr marL="0" lvl="0" indent="0" algn="l" defTabSz="977900">
            <a:lnSpc>
              <a:spcPct val="100000"/>
            </a:lnSpc>
            <a:spcBef>
              <a:spcPct val="0"/>
            </a:spcBef>
            <a:spcAft>
              <a:spcPct val="35000"/>
            </a:spcAft>
            <a:buNone/>
          </a:pPr>
          <a:r>
            <a:rPr lang="en-US" sz="2200" kern="1200"/>
            <a:t>One to many (1:N)</a:t>
          </a:r>
        </a:p>
      </dsp:txBody>
      <dsp:txXfrm>
        <a:off x="971945" y="1053549"/>
        <a:ext cx="4956398" cy="841511"/>
      </dsp:txXfrm>
    </dsp:sp>
    <dsp:sp modelId="{65F5B6D1-56EA-4694-BFC3-47EEFE74C0F0}">
      <dsp:nvSpPr>
        <dsp:cNvPr id="0" name=""/>
        <dsp:cNvSpPr/>
      </dsp:nvSpPr>
      <dsp:spPr>
        <a:xfrm>
          <a:off x="0" y="2105439"/>
          <a:ext cx="5928344" cy="8415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B3CDF-4F47-4C47-A924-3A66A2632B66}">
      <dsp:nvSpPr>
        <dsp:cNvPr id="0" name=""/>
        <dsp:cNvSpPr/>
      </dsp:nvSpPr>
      <dsp:spPr>
        <a:xfrm>
          <a:off x="254557" y="2294779"/>
          <a:ext cx="462831" cy="4628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FF2F36-9148-4DF0-8316-26D265A350F0}">
      <dsp:nvSpPr>
        <dsp:cNvPr id="0" name=""/>
        <dsp:cNvSpPr/>
      </dsp:nvSpPr>
      <dsp:spPr>
        <a:xfrm>
          <a:off x="971945" y="2105439"/>
          <a:ext cx="4956398" cy="841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060" tIns="89060" rIns="89060" bIns="89060" numCol="1" spcCol="1270" anchor="ctr" anchorCtr="0">
          <a:noAutofit/>
        </a:bodyPr>
        <a:lstStyle/>
        <a:p>
          <a:pPr marL="0" lvl="0" indent="0" algn="l" defTabSz="977900">
            <a:lnSpc>
              <a:spcPct val="100000"/>
            </a:lnSpc>
            <a:spcBef>
              <a:spcPct val="0"/>
            </a:spcBef>
            <a:spcAft>
              <a:spcPct val="35000"/>
            </a:spcAft>
            <a:buNone/>
          </a:pPr>
          <a:r>
            <a:rPr lang="en-US" sz="2200" kern="1200"/>
            <a:t>Many to one (N:1)</a:t>
          </a:r>
        </a:p>
      </dsp:txBody>
      <dsp:txXfrm>
        <a:off x="971945" y="2105439"/>
        <a:ext cx="4956398" cy="841511"/>
      </dsp:txXfrm>
    </dsp:sp>
    <dsp:sp modelId="{2581AC5A-1E25-4E77-984D-C5967183A626}">
      <dsp:nvSpPr>
        <dsp:cNvPr id="0" name=""/>
        <dsp:cNvSpPr/>
      </dsp:nvSpPr>
      <dsp:spPr>
        <a:xfrm>
          <a:off x="0" y="3157328"/>
          <a:ext cx="5928344" cy="8415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B2E8F-8851-4ED0-8F82-A27551A0887C}">
      <dsp:nvSpPr>
        <dsp:cNvPr id="0" name=""/>
        <dsp:cNvSpPr/>
      </dsp:nvSpPr>
      <dsp:spPr>
        <a:xfrm>
          <a:off x="254557" y="3346669"/>
          <a:ext cx="462831" cy="462831"/>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4748F-706B-4541-9085-81BF483E403C}">
      <dsp:nvSpPr>
        <dsp:cNvPr id="0" name=""/>
        <dsp:cNvSpPr/>
      </dsp:nvSpPr>
      <dsp:spPr>
        <a:xfrm>
          <a:off x="971945" y="3157328"/>
          <a:ext cx="4956398" cy="841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060" tIns="89060" rIns="89060" bIns="89060" numCol="1" spcCol="1270" anchor="ctr" anchorCtr="0">
          <a:noAutofit/>
        </a:bodyPr>
        <a:lstStyle/>
        <a:p>
          <a:pPr marL="0" lvl="0" indent="0" algn="l" defTabSz="977900">
            <a:lnSpc>
              <a:spcPct val="100000"/>
            </a:lnSpc>
            <a:spcBef>
              <a:spcPct val="0"/>
            </a:spcBef>
            <a:spcAft>
              <a:spcPct val="35000"/>
            </a:spcAft>
            <a:buNone/>
          </a:pPr>
          <a:r>
            <a:rPr lang="en-US" sz="2200" kern="1200"/>
            <a:t>Many to many (M:N)</a:t>
          </a:r>
        </a:p>
      </dsp:txBody>
      <dsp:txXfrm>
        <a:off x="971945" y="3157328"/>
        <a:ext cx="4956398" cy="8415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2EF70-1BFE-4B59-82DB-373F94A5EB25}">
      <dsp:nvSpPr>
        <dsp:cNvPr id="0" name=""/>
        <dsp:cNvSpPr/>
      </dsp:nvSpPr>
      <dsp:spPr>
        <a:xfrm>
          <a:off x="0" y="0"/>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85BC1F-6638-432C-A7F3-2206A1C10781}">
      <dsp:nvSpPr>
        <dsp:cNvPr id="0" name=""/>
        <dsp:cNvSpPr/>
      </dsp:nvSpPr>
      <dsp:spPr>
        <a:xfrm>
          <a:off x="0" y="0"/>
          <a:ext cx="5928344" cy="157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Multiplicity </a:t>
          </a:r>
          <a:r>
            <a:rPr lang="en-US" sz="2500" kern="1200" dirty="0"/>
            <a:t>refers to the </a:t>
          </a:r>
          <a:r>
            <a:rPr lang="en-US" sz="2500" b="1" kern="1200" dirty="0"/>
            <a:t>maximum</a:t>
          </a:r>
          <a:r>
            <a:rPr lang="en-US" sz="2500" kern="1200" dirty="0"/>
            <a:t> number of times that an instance of one entity can be associated with instances in the related entity. It can be one or many.</a:t>
          </a:r>
        </a:p>
      </dsp:txBody>
      <dsp:txXfrm>
        <a:off x="0" y="0"/>
        <a:ext cx="5928344" cy="1574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E0173-88F6-4356-B490-63683ACDAE5C}">
      <dsp:nvSpPr>
        <dsp:cNvPr id="0" name=""/>
        <dsp:cNvSpPr/>
      </dsp:nvSpPr>
      <dsp:spPr>
        <a:xfrm>
          <a:off x="0" y="0"/>
          <a:ext cx="93014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5927E3-BA3F-41AA-A568-8C2713353F18}">
      <dsp:nvSpPr>
        <dsp:cNvPr id="0" name=""/>
        <dsp:cNvSpPr/>
      </dsp:nvSpPr>
      <dsp:spPr>
        <a:xfrm>
          <a:off x="0" y="0"/>
          <a:ext cx="9301480" cy="1450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The </a:t>
          </a:r>
          <a:r>
            <a:rPr lang="en-US" sz="3000" b="1" kern="1200" dirty="0"/>
            <a:t>minimum</a:t>
          </a:r>
          <a:r>
            <a:rPr lang="en-US" sz="3000" kern="1200" dirty="0"/>
            <a:t> number of times one instance can be related to others. It can be zero or one, and accordingly describes the relationship as </a:t>
          </a:r>
          <a:r>
            <a:rPr lang="en-US" sz="3000" b="1" kern="1200" dirty="0"/>
            <a:t>optional</a:t>
          </a:r>
          <a:r>
            <a:rPr lang="en-US" sz="3000" kern="1200" dirty="0"/>
            <a:t> or </a:t>
          </a:r>
          <a:r>
            <a:rPr lang="en-US" sz="3000" b="1" kern="1200" dirty="0"/>
            <a:t>mandatory</a:t>
          </a:r>
          <a:r>
            <a:rPr lang="en-US" sz="3000" kern="1200" dirty="0"/>
            <a:t>.</a:t>
          </a:r>
        </a:p>
      </dsp:txBody>
      <dsp:txXfrm>
        <a:off x="0" y="0"/>
        <a:ext cx="9301480" cy="145075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DFAB4-DF02-4FDC-BE54-8CAEBADACD61}">
      <dsp:nvSpPr>
        <dsp:cNvPr id="0" name=""/>
        <dsp:cNvSpPr/>
      </dsp:nvSpPr>
      <dsp:spPr>
        <a:xfrm>
          <a:off x="0" y="611144"/>
          <a:ext cx="10058399" cy="11282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8AB5F5-C26C-4F70-BD5A-29F3A7F4C408}">
      <dsp:nvSpPr>
        <dsp:cNvPr id="0" name=""/>
        <dsp:cNvSpPr/>
      </dsp:nvSpPr>
      <dsp:spPr>
        <a:xfrm>
          <a:off x="341300" y="865004"/>
          <a:ext cx="620547" cy="620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1F1086-3BE2-407C-8FC9-3FA45D6001E4}">
      <dsp:nvSpPr>
        <dsp:cNvPr id="0" name=""/>
        <dsp:cNvSpPr/>
      </dsp:nvSpPr>
      <dsp:spPr>
        <a:xfrm>
          <a:off x="1303148" y="611144"/>
          <a:ext cx="8755251" cy="112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08" tIns="119408" rIns="119408" bIns="119408" numCol="1" spcCol="1270" anchor="ctr" anchorCtr="0">
          <a:noAutofit/>
        </a:bodyPr>
        <a:lstStyle/>
        <a:p>
          <a:pPr marL="0" lvl="0" indent="0" algn="l" defTabSz="1111250">
            <a:lnSpc>
              <a:spcPct val="90000"/>
            </a:lnSpc>
            <a:spcBef>
              <a:spcPct val="0"/>
            </a:spcBef>
            <a:spcAft>
              <a:spcPct val="35000"/>
            </a:spcAft>
            <a:buNone/>
          </a:pPr>
          <a:r>
            <a:rPr lang="en-US" sz="2500" kern="1200"/>
            <a:t>Change attributes that represent relationships into relationship types</a:t>
          </a:r>
        </a:p>
      </dsp:txBody>
      <dsp:txXfrm>
        <a:off x="1303148" y="611144"/>
        <a:ext cx="8755251" cy="1128267"/>
      </dsp:txXfrm>
    </dsp:sp>
    <dsp:sp modelId="{B0D31E80-44B6-44BE-8153-755F4A23208C}">
      <dsp:nvSpPr>
        <dsp:cNvPr id="0" name=""/>
        <dsp:cNvSpPr/>
      </dsp:nvSpPr>
      <dsp:spPr>
        <a:xfrm>
          <a:off x="0" y="2021478"/>
          <a:ext cx="10058399" cy="11282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362BA-988C-450F-B646-CE0B32560AAD}">
      <dsp:nvSpPr>
        <dsp:cNvPr id="0" name=""/>
        <dsp:cNvSpPr/>
      </dsp:nvSpPr>
      <dsp:spPr>
        <a:xfrm>
          <a:off x="341300" y="2275339"/>
          <a:ext cx="620547" cy="620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28F151-60C6-4B18-8CB8-B4F741DDF67C}">
      <dsp:nvSpPr>
        <dsp:cNvPr id="0" name=""/>
        <dsp:cNvSpPr/>
      </dsp:nvSpPr>
      <dsp:spPr>
        <a:xfrm>
          <a:off x="1303148" y="2021478"/>
          <a:ext cx="8755251" cy="112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08" tIns="119408" rIns="119408" bIns="119408" numCol="1" spcCol="1270" anchor="ctr" anchorCtr="0">
          <a:noAutofit/>
        </a:bodyPr>
        <a:lstStyle/>
        <a:p>
          <a:pPr marL="0" lvl="0" indent="0" algn="l" defTabSz="1111250">
            <a:lnSpc>
              <a:spcPct val="90000"/>
            </a:lnSpc>
            <a:spcBef>
              <a:spcPct val="0"/>
            </a:spcBef>
            <a:spcAft>
              <a:spcPct val="35000"/>
            </a:spcAft>
            <a:buNone/>
          </a:pPr>
          <a:r>
            <a:rPr lang="en-US" sz="2500" kern="1200"/>
            <a:t>Determine cardinality ratio and participation constraint of each relationship type</a:t>
          </a:r>
        </a:p>
      </dsp:txBody>
      <dsp:txXfrm>
        <a:off x="1303148" y="2021478"/>
        <a:ext cx="8755251" cy="112826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94D74-5D18-48A7-AA2F-A7AEA3AC1BFC}">
      <dsp:nvSpPr>
        <dsp:cNvPr id="0" name=""/>
        <dsp:cNvSpPr/>
      </dsp:nvSpPr>
      <dsp:spPr>
        <a:xfrm rot="5400000">
          <a:off x="6354909" y="-2610848"/>
          <a:ext cx="969604"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a:t>Number of participating entity types</a:t>
          </a:r>
        </a:p>
      </dsp:txBody>
      <dsp:txXfrm rot="-5400000">
        <a:off x="3621023" y="170370"/>
        <a:ext cx="6390044" cy="874940"/>
      </dsp:txXfrm>
    </dsp:sp>
    <dsp:sp modelId="{B36372F6-0E29-491B-BD20-2B4E0DC61C98}">
      <dsp:nvSpPr>
        <dsp:cNvPr id="0" name=""/>
        <dsp:cNvSpPr/>
      </dsp:nvSpPr>
      <dsp:spPr>
        <a:xfrm>
          <a:off x="0" y="1836"/>
          <a:ext cx="3621024" cy="12120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Degree of a relationship type</a:t>
          </a:r>
        </a:p>
      </dsp:txBody>
      <dsp:txXfrm>
        <a:off x="59165" y="61001"/>
        <a:ext cx="3502694" cy="1093675"/>
      </dsp:txXfrm>
    </dsp:sp>
    <dsp:sp modelId="{50484352-BBB6-497E-AF50-5D014AF85253}">
      <dsp:nvSpPr>
        <dsp:cNvPr id="0" name=""/>
        <dsp:cNvSpPr/>
      </dsp:nvSpPr>
      <dsp:spPr>
        <a:xfrm rot="5400000">
          <a:off x="6354909" y="-1338242"/>
          <a:ext cx="969604"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a:t>Relationship type of degree two</a:t>
          </a:r>
        </a:p>
      </dsp:txBody>
      <dsp:txXfrm rot="-5400000">
        <a:off x="3621023" y="1442976"/>
        <a:ext cx="6390044" cy="874940"/>
      </dsp:txXfrm>
    </dsp:sp>
    <dsp:sp modelId="{3F1055AF-F626-42DB-8A79-36AD9FF3177C}">
      <dsp:nvSpPr>
        <dsp:cNvPr id="0" name=""/>
        <dsp:cNvSpPr/>
      </dsp:nvSpPr>
      <dsp:spPr>
        <a:xfrm>
          <a:off x="0" y="1274442"/>
          <a:ext cx="3621024" cy="12120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Binary</a:t>
          </a:r>
        </a:p>
      </dsp:txBody>
      <dsp:txXfrm>
        <a:off x="59165" y="1333607"/>
        <a:ext cx="3502694" cy="1093675"/>
      </dsp:txXfrm>
    </dsp:sp>
    <dsp:sp modelId="{ED45F7A4-7954-4B4B-926C-07540F7D7830}">
      <dsp:nvSpPr>
        <dsp:cNvPr id="0" name=""/>
        <dsp:cNvSpPr/>
      </dsp:nvSpPr>
      <dsp:spPr>
        <a:xfrm rot="5400000">
          <a:off x="6354909" y="-65636"/>
          <a:ext cx="969604" cy="6437376"/>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a:t>Relationship type of degree three </a:t>
          </a:r>
        </a:p>
      </dsp:txBody>
      <dsp:txXfrm rot="-5400000">
        <a:off x="3621023" y="2715582"/>
        <a:ext cx="6390044" cy="874940"/>
      </dsp:txXfrm>
    </dsp:sp>
    <dsp:sp modelId="{35B6EDD8-2591-4715-B9B6-2CC4CB13F65F}">
      <dsp:nvSpPr>
        <dsp:cNvPr id="0" name=""/>
        <dsp:cNvSpPr/>
      </dsp:nvSpPr>
      <dsp:spPr>
        <a:xfrm>
          <a:off x="0" y="2547048"/>
          <a:ext cx="3621024" cy="12120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Ternary</a:t>
          </a:r>
        </a:p>
      </dsp:txBody>
      <dsp:txXfrm>
        <a:off x="59165" y="2606213"/>
        <a:ext cx="3502694" cy="10936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93420-C6A2-4581-94DA-784A899C7523}">
      <dsp:nvSpPr>
        <dsp:cNvPr id="0" name=""/>
        <dsp:cNvSpPr/>
      </dsp:nvSpPr>
      <dsp:spPr>
        <a:xfrm>
          <a:off x="0" y="16498"/>
          <a:ext cx="5928344" cy="12635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Choose names that convey meanings attached to different constructs in schema</a:t>
          </a:r>
        </a:p>
      </dsp:txBody>
      <dsp:txXfrm>
        <a:off x="61684" y="78182"/>
        <a:ext cx="5804976" cy="1140231"/>
      </dsp:txXfrm>
    </dsp:sp>
    <dsp:sp modelId="{30C46AAC-0C90-4A69-A9C1-47A199FD431D}">
      <dsp:nvSpPr>
        <dsp:cNvPr id="0" name=""/>
        <dsp:cNvSpPr/>
      </dsp:nvSpPr>
      <dsp:spPr>
        <a:xfrm>
          <a:off x="0" y="1349218"/>
          <a:ext cx="5928344" cy="12635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Nouns give rise to entity type names</a:t>
          </a:r>
        </a:p>
      </dsp:txBody>
      <dsp:txXfrm>
        <a:off x="61684" y="1410902"/>
        <a:ext cx="5804976" cy="1140231"/>
      </dsp:txXfrm>
    </dsp:sp>
    <dsp:sp modelId="{CEE0A7CA-74E1-4BDF-86C9-4246E0FE2F34}">
      <dsp:nvSpPr>
        <dsp:cNvPr id="0" name=""/>
        <dsp:cNvSpPr/>
      </dsp:nvSpPr>
      <dsp:spPr>
        <a:xfrm>
          <a:off x="0" y="2681938"/>
          <a:ext cx="5928344" cy="12635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Verbs indicate names of relationship types</a:t>
          </a:r>
        </a:p>
      </dsp:txBody>
      <dsp:txXfrm>
        <a:off x="61684" y="2743622"/>
        <a:ext cx="5804976" cy="1140231"/>
      </dsp:txXfrm>
    </dsp:sp>
    <dsp:sp modelId="{25A68DEC-E0E5-477B-956A-E5DB99BE465A}">
      <dsp:nvSpPr>
        <dsp:cNvPr id="0" name=""/>
        <dsp:cNvSpPr/>
      </dsp:nvSpPr>
      <dsp:spPr>
        <a:xfrm>
          <a:off x="0" y="4014658"/>
          <a:ext cx="5928344" cy="12635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Choose binary relationship names to make ER diagram readable from left to right and from top to bottom</a:t>
          </a:r>
        </a:p>
      </dsp:txBody>
      <dsp:txXfrm>
        <a:off x="61684" y="4076342"/>
        <a:ext cx="5804976" cy="114023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0D215-8284-485B-BC0F-1CBC411861D3}">
      <dsp:nvSpPr>
        <dsp:cNvPr id="0" name=""/>
        <dsp:cNvSpPr/>
      </dsp:nvSpPr>
      <dsp:spPr>
        <a:xfrm>
          <a:off x="0" y="47677"/>
          <a:ext cx="4300728" cy="8985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Specify structural constraints on relationships</a:t>
          </a:r>
        </a:p>
      </dsp:txBody>
      <dsp:txXfrm>
        <a:off x="43864" y="91541"/>
        <a:ext cx="4213000" cy="810832"/>
      </dsp:txXfrm>
    </dsp:sp>
    <dsp:sp modelId="{F8AAD50A-A703-4779-95B5-AC2497AAA8DB}">
      <dsp:nvSpPr>
        <dsp:cNvPr id="0" name=""/>
        <dsp:cNvSpPr/>
      </dsp:nvSpPr>
      <dsp:spPr>
        <a:xfrm>
          <a:off x="0" y="946237"/>
          <a:ext cx="4300728" cy="188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54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solidFill>
                <a:schemeClr val="bg1"/>
              </a:solidFill>
            </a:rPr>
            <a:t>Replaces cardinality ratio (1:1, 1:N, M:N) and single/double line notation for participation constraints</a:t>
          </a:r>
        </a:p>
        <a:p>
          <a:pPr marL="171450" lvl="1" indent="-171450" algn="l" defTabSz="844550">
            <a:lnSpc>
              <a:spcPct val="90000"/>
            </a:lnSpc>
            <a:spcBef>
              <a:spcPct val="0"/>
            </a:spcBef>
            <a:spcAft>
              <a:spcPct val="20000"/>
            </a:spcAft>
            <a:buChar char="•"/>
          </a:pPr>
          <a:r>
            <a:rPr lang="en-US" sz="1900" kern="1200" dirty="0">
              <a:solidFill>
                <a:schemeClr val="bg1"/>
              </a:solidFill>
            </a:rPr>
            <a:t>Associate a pair of integer numbers (min, max) with each participation of an entity type E in a relationship type R, where 0 ≤ min ≤ max and max ≥ 1</a:t>
          </a:r>
        </a:p>
      </dsp:txBody>
      <dsp:txXfrm>
        <a:off x="0" y="946237"/>
        <a:ext cx="4300728" cy="18878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E1D54-A38C-4E47-9391-8E34FD2FC5A4}">
      <dsp:nvSpPr>
        <dsp:cNvPr id="0" name=""/>
        <dsp:cNvSpPr/>
      </dsp:nvSpPr>
      <dsp:spPr>
        <a:xfrm>
          <a:off x="0" y="1830"/>
          <a:ext cx="463973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6DF975-FDD1-4572-BB72-944BEC0AA320}">
      <dsp:nvSpPr>
        <dsp:cNvPr id="0" name=""/>
        <dsp:cNvSpPr/>
      </dsp:nvSpPr>
      <dsp:spPr>
        <a:xfrm>
          <a:off x="0" y="1830"/>
          <a:ext cx="4639736" cy="124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An </a:t>
          </a:r>
          <a:r>
            <a:rPr lang="en-US" sz="2000" b="1" kern="1200"/>
            <a:t>entity</a:t>
          </a:r>
          <a:r>
            <a:rPr lang="en-US" sz="2000" kern="1200"/>
            <a:t> is a representation of a class of object. It can be a person, place, thing, etc. Entities usually have attributes that describe them.</a:t>
          </a:r>
        </a:p>
      </dsp:txBody>
      <dsp:txXfrm>
        <a:off x="0" y="1830"/>
        <a:ext cx="4639736" cy="1248177"/>
      </dsp:txXfrm>
    </dsp:sp>
    <dsp:sp modelId="{E3EFD522-477E-44E5-9D79-AFC3D2474F8C}">
      <dsp:nvSpPr>
        <dsp:cNvPr id="0" name=""/>
        <dsp:cNvSpPr/>
      </dsp:nvSpPr>
      <dsp:spPr>
        <a:xfrm>
          <a:off x="0" y="1250008"/>
          <a:ext cx="463973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321165-B21C-46DC-865A-EBB6B4BD9A6E}">
      <dsp:nvSpPr>
        <dsp:cNvPr id="0" name=""/>
        <dsp:cNvSpPr/>
      </dsp:nvSpPr>
      <dsp:spPr>
        <a:xfrm>
          <a:off x="0" y="1250008"/>
          <a:ext cx="4639736" cy="124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An </a:t>
          </a:r>
          <a:r>
            <a:rPr lang="en-US" sz="2000" b="1" kern="1200"/>
            <a:t>attribute</a:t>
          </a:r>
          <a:r>
            <a:rPr lang="en-US" sz="2000" kern="1200"/>
            <a:t> is a property that describes a particular entity.</a:t>
          </a:r>
        </a:p>
      </dsp:txBody>
      <dsp:txXfrm>
        <a:off x="0" y="1250008"/>
        <a:ext cx="4639736" cy="1248177"/>
      </dsp:txXfrm>
    </dsp:sp>
    <dsp:sp modelId="{3770DA92-3B4D-4529-A3CA-6734738095BF}">
      <dsp:nvSpPr>
        <dsp:cNvPr id="0" name=""/>
        <dsp:cNvSpPr/>
      </dsp:nvSpPr>
      <dsp:spPr>
        <a:xfrm>
          <a:off x="0" y="2498185"/>
          <a:ext cx="463973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ECCFD7-FEAD-440C-A614-53F661230A6C}">
      <dsp:nvSpPr>
        <dsp:cNvPr id="0" name=""/>
        <dsp:cNvSpPr/>
      </dsp:nvSpPr>
      <dsp:spPr>
        <a:xfrm>
          <a:off x="0" y="2498185"/>
          <a:ext cx="4639736" cy="1248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The attribute(s) that uniquely distinguishes an instance of the entity is the </a:t>
          </a:r>
          <a:r>
            <a:rPr lang="en-US" sz="2000" b="1" kern="1200"/>
            <a:t>identifier</a:t>
          </a:r>
          <a:r>
            <a:rPr lang="en-US" sz="2000" kern="1200"/>
            <a:t>. </a:t>
          </a:r>
        </a:p>
      </dsp:txBody>
      <dsp:txXfrm>
        <a:off x="0" y="2498185"/>
        <a:ext cx="4639736" cy="1248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F675F-17CB-43DC-8E31-116EC2574D5C}">
      <dsp:nvSpPr>
        <dsp:cNvPr id="0" name=""/>
        <dsp:cNvSpPr/>
      </dsp:nvSpPr>
      <dsp:spPr>
        <a:xfrm>
          <a:off x="0" y="0"/>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DD6EC6-93AE-4550-A31A-5B7B8F5DEB67}">
      <dsp:nvSpPr>
        <dsp:cNvPr id="0" name=""/>
        <dsp:cNvSpPr/>
      </dsp:nvSpPr>
      <dsp:spPr>
        <a:xfrm>
          <a:off x="0" y="0"/>
          <a:ext cx="5928344" cy="132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Conceptual schema</a:t>
          </a:r>
        </a:p>
      </dsp:txBody>
      <dsp:txXfrm>
        <a:off x="0" y="0"/>
        <a:ext cx="5928344" cy="1323689"/>
      </dsp:txXfrm>
    </dsp:sp>
    <dsp:sp modelId="{D2410665-2F22-4EA4-B60B-123DA85EB9E4}">
      <dsp:nvSpPr>
        <dsp:cNvPr id="0" name=""/>
        <dsp:cNvSpPr/>
      </dsp:nvSpPr>
      <dsp:spPr>
        <a:xfrm>
          <a:off x="0" y="1323689"/>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DBA9F0-C20D-4A96-B645-D1DB1A13A106}">
      <dsp:nvSpPr>
        <dsp:cNvPr id="0" name=""/>
        <dsp:cNvSpPr/>
      </dsp:nvSpPr>
      <dsp:spPr>
        <a:xfrm>
          <a:off x="0" y="1323689"/>
          <a:ext cx="5928344" cy="132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Description of data requirements</a:t>
          </a:r>
        </a:p>
      </dsp:txBody>
      <dsp:txXfrm>
        <a:off x="0" y="1323689"/>
        <a:ext cx="5928344" cy="1323689"/>
      </dsp:txXfrm>
    </dsp:sp>
    <dsp:sp modelId="{5DE328E2-FB11-4D65-9EED-1E5289A3412B}">
      <dsp:nvSpPr>
        <dsp:cNvPr id="0" name=""/>
        <dsp:cNvSpPr/>
      </dsp:nvSpPr>
      <dsp:spPr>
        <a:xfrm>
          <a:off x="0" y="2647378"/>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CD194-34E2-4893-97EB-1A106AECD933}">
      <dsp:nvSpPr>
        <dsp:cNvPr id="0" name=""/>
        <dsp:cNvSpPr/>
      </dsp:nvSpPr>
      <dsp:spPr>
        <a:xfrm>
          <a:off x="0" y="2647378"/>
          <a:ext cx="5928344" cy="132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Includes detailed descriptions of the entity types, relationships, and constraints</a:t>
          </a:r>
        </a:p>
      </dsp:txBody>
      <dsp:txXfrm>
        <a:off x="0" y="2647378"/>
        <a:ext cx="5928344" cy="1323689"/>
      </dsp:txXfrm>
    </dsp:sp>
    <dsp:sp modelId="{66EA9FF4-E0CB-42B3-B199-9FB4E50A572D}">
      <dsp:nvSpPr>
        <dsp:cNvPr id="0" name=""/>
        <dsp:cNvSpPr/>
      </dsp:nvSpPr>
      <dsp:spPr>
        <a:xfrm>
          <a:off x="0" y="3971067"/>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A3BF43-06BB-4B24-B254-B6DE4301B49C}">
      <dsp:nvSpPr>
        <dsp:cNvPr id="0" name=""/>
        <dsp:cNvSpPr/>
      </dsp:nvSpPr>
      <dsp:spPr>
        <a:xfrm>
          <a:off x="0" y="3971067"/>
          <a:ext cx="5928344" cy="132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Transformed from high-level data model into implementation data model</a:t>
          </a:r>
        </a:p>
      </dsp:txBody>
      <dsp:txXfrm>
        <a:off x="0" y="3971067"/>
        <a:ext cx="5928344" cy="132368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FFC-4E9D-4BAF-8400-FB88A8390726}">
      <dsp:nvSpPr>
        <dsp:cNvPr id="0" name=""/>
        <dsp:cNvSpPr/>
      </dsp:nvSpPr>
      <dsp:spPr>
        <a:xfrm>
          <a:off x="0" y="611144"/>
          <a:ext cx="10058399" cy="1128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AD28A-2F6F-4A29-85B6-6BD44717C3A1}">
      <dsp:nvSpPr>
        <dsp:cNvPr id="0" name=""/>
        <dsp:cNvSpPr/>
      </dsp:nvSpPr>
      <dsp:spPr>
        <a:xfrm>
          <a:off x="341300" y="865004"/>
          <a:ext cx="620547" cy="620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0BC48D-BF12-408E-8FC1-02F9D8995E6F}">
      <dsp:nvSpPr>
        <dsp:cNvPr id="0" name=""/>
        <dsp:cNvSpPr/>
      </dsp:nvSpPr>
      <dsp:spPr>
        <a:xfrm>
          <a:off x="1303148" y="611144"/>
          <a:ext cx="8755251" cy="112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08" tIns="119408" rIns="119408" bIns="119408" numCol="1" spcCol="1270" anchor="ctr" anchorCtr="0">
          <a:noAutofit/>
        </a:bodyPr>
        <a:lstStyle/>
        <a:p>
          <a:pPr marL="0" lvl="0" indent="0" algn="l" defTabSz="977900">
            <a:lnSpc>
              <a:spcPct val="90000"/>
            </a:lnSpc>
            <a:spcBef>
              <a:spcPct val="0"/>
            </a:spcBef>
            <a:spcAft>
              <a:spcPct val="35000"/>
            </a:spcAft>
            <a:buNone/>
          </a:pPr>
          <a:r>
            <a:rPr lang="en-US" sz="2200" b="1" kern="1200"/>
            <a:t>Relationships</a:t>
          </a:r>
          <a:r>
            <a:rPr lang="en-US" sz="2200" kern="1200"/>
            <a:t> illustrate the association between two entities. They are presented as a straight line. </a:t>
          </a:r>
        </a:p>
      </dsp:txBody>
      <dsp:txXfrm>
        <a:off x="1303148" y="611144"/>
        <a:ext cx="8755251" cy="1128267"/>
      </dsp:txXfrm>
    </dsp:sp>
    <dsp:sp modelId="{DB8D65BE-2EFA-46EF-8AB2-DA333424321E}">
      <dsp:nvSpPr>
        <dsp:cNvPr id="0" name=""/>
        <dsp:cNvSpPr/>
      </dsp:nvSpPr>
      <dsp:spPr>
        <a:xfrm>
          <a:off x="0" y="2021478"/>
          <a:ext cx="10058399" cy="11282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874AE-0CF9-41EC-AE41-10396A511819}">
      <dsp:nvSpPr>
        <dsp:cNvPr id="0" name=""/>
        <dsp:cNvSpPr/>
      </dsp:nvSpPr>
      <dsp:spPr>
        <a:xfrm>
          <a:off x="341300" y="2275339"/>
          <a:ext cx="620547" cy="620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1474E8-1678-46E3-9742-FAF8AC07B106}">
      <dsp:nvSpPr>
        <dsp:cNvPr id="0" name=""/>
        <dsp:cNvSpPr/>
      </dsp:nvSpPr>
      <dsp:spPr>
        <a:xfrm>
          <a:off x="1303148" y="2021478"/>
          <a:ext cx="8755251" cy="112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08" tIns="119408" rIns="119408" bIns="119408" numCol="1" spcCol="1270" anchor="ctr" anchorCtr="0">
          <a:noAutofit/>
        </a:bodyPr>
        <a:lstStyle/>
        <a:p>
          <a:pPr marL="0" lvl="0" indent="0" algn="l" defTabSz="977900">
            <a:lnSpc>
              <a:spcPct val="90000"/>
            </a:lnSpc>
            <a:spcBef>
              <a:spcPct val="0"/>
            </a:spcBef>
            <a:spcAft>
              <a:spcPct val="35000"/>
            </a:spcAft>
            <a:buNone/>
          </a:pPr>
          <a:r>
            <a:rPr lang="en-US" sz="2200" kern="1200"/>
            <a:t>Usually, each relationship has a name, expressed as a verb, written on the relationship line. This describes what kind of relationship connects the objects.</a:t>
          </a:r>
        </a:p>
      </dsp:txBody>
      <dsp:txXfrm>
        <a:off x="1303148" y="2021478"/>
        <a:ext cx="8755251" cy="112826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AD25A-78B3-4CC0-A923-7B6FEA0BE5BA}">
      <dsp:nvSpPr>
        <dsp:cNvPr id="0" name=""/>
        <dsp:cNvSpPr/>
      </dsp:nvSpPr>
      <dsp:spPr>
        <a:xfrm>
          <a:off x="0" y="675478"/>
          <a:ext cx="5928344" cy="3087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0105" tIns="583184" rIns="460105"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Used extensively in software design</a:t>
          </a:r>
        </a:p>
        <a:p>
          <a:pPr marL="285750" lvl="1" indent="-285750" algn="l" defTabSz="1244600">
            <a:lnSpc>
              <a:spcPct val="90000"/>
            </a:lnSpc>
            <a:spcBef>
              <a:spcPct val="0"/>
            </a:spcBef>
            <a:spcAft>
              <a:spcPct val="15000"/>
            </a:spcAft>
            <a:buChar char="•"/>
          </a:pPr>
          <a:r>
            <a:rPr lang="en-US" sz="2800" kern="1200"/>
            <a:t>Many types of diagrams for various software design purposes</a:t>
          </a:r>
        </a:p>
        <a:p>
          <a:pPr marL="285750" lvl="1" indent="-285750" algn="l" defTabSz="1244600">
            <a:lnSpc>
              <a:spcPct val="90000"/>
            </a:lnSpc>
            <a:spcBef>
              <a:spcPct val="0"/>
            </a:spcBef>
            <a:spcAft>
              <a:spcPct val="15000"/>
            </a:spcAft>
            <a:buChar char="•"/>
          </a:pPr>
          <a:r>
            <a:rPr lang="en-US" sz="2800" kern="1200"/>
            <a:t>UML class diagrams</a:t>
          </a:r>
        </a:p>
      </dsp:txBody>
      <dsp:txXfrm>
        <a:off x="0" y="675478"/>
        <a:ext cx="5928344" cy="3087000"/>
      </dsp:txXfrm>
    </dsp:sp>
    <dsp:sp modelId="{52271E03-5C35-4892-B3CB-B5903ADB4224}">
      <dsp:nvSpPr>
        <dsp:cNvPr id="0" name=""/>
        <dsp:cNvSpPr/>
      </dsp:nvSpPr>
      <dsp:spPr>
        <a:xfrm>
          <a:off x="296417" y="262198"/>
          <a:ext cx="4149840" cy="8265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854" tIns="0" rIns="156854" bIns="0" numCol="1" spcCol="1270" anchor="ctr" anchorCtr="0">
          <a:noAutofit/>
        </a:bodyPr>
        <a:lstStyle/>
        <a:p>
          <a:pPr marL="0" lvl="0" indent="0" algn="l" defTabSz="1244600">
            <a:lnSpc>
              <a:spcPct val="90000"/>
            </a:lnSpc>
            <a:spcBef>
              <a:spcPct val="0"/>
            </a:spcBef>
            <a:spcAft>
              <a:spcPct val="35000"/>
            </a:spcAft>
            <a:buNone/>
          </a:pPr>
          <a:r>
            <a:rPr lang="en-US" sz="2800" kern="1200"/>
            <a:t>UML methodology</a:t>
          </a:r>
        </a:p>
      </dsp:txBody>
      <dsp:txXfrm>
        <a:off x="336766" y="302547"/>
        <a:ext cx="4069142" cy="745862"/>
      </dsp:txXfrm>
    </dsp:sp>
    <dsp:sp modelId="{337E05DF-2A94-4535-B806-3C7E59970774}">
      <dsp:nvSpPr>
        <dsp:cNvPr id="0" name=""/>
        <dsp:cNvSpPr/>
      </dsp:nvSpPr>
      <dsp:spPr>
        <a:xfrm>
          <a:off x="0" y="4326958"/>
          <a:ext cx="5928344" cy="7056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8761C1-30F7-46B6-84BC-3D90A7E8BB9A}">
      <dsp:nvSpPr>
        <dsp:cNvPr id="0" name=""/>
        <dsp:cNvSpPr/>
      </dsp:nvSpPr>
      <dsp:spPr>
        <a:xfrm>
          <a:off x="296417" y="3913678"/>
          <a:ext cx="4149840" cy="8265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854" tIns="0" rIns="156854" bIns="0" numCol="1" spcCol="1270" anchor="ctr" anchorCtr="0">
          <a:noAutofit/>
        </a:bodyPr>
        <a:lstStyle/>
        <a:p>
          <a:pPr marL="0" lvl="0" indent="0" algn="l" defTabSz="1244600">
            <a:lnSpc>
              <a:spcPct val="90000"/>
            </a:lnSpc>
            <a:spcBef>
              <a:spcPct val="0"/>
            </a:spcBef>
            <a:spcAft>
              <a:spcPct val="35000"/>
            </a:spcAft>
            <a:buNone/>
          </a:pPr>
          <a:r>
            <a:rPr lang="en-US" sz="2800" kern="1200"/>
            <a:t>Entity in ER corresponds to an object in UML</a:t>
          </a:r>
        </a:p>
      </dsp:txBody>
      <dsp:txXfrm>
        <a:off x="336766" y="3954027"/>
        <a:ext cx="4069142"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00072-EE56-4310-A450-ECC918DCE902}">
      <dsp:nvSpPr>
        <dsp:cNvPr id="0" name=""/>
        <dsp:cNvSpPr/>
      </dsp:nvSpPr>
      <dsp:spPr>
        <a:xfrm>
          <a:off x="0" y="1716189"/>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25D82-DF91-41EB-B3BD-A6745775F9C2}">
      <dsp:nvSpPr>
        <dsp:cNvPr id="0" name=""/>
        <dsp:cNvSpPr/>
      </dsp:nvSpPr>
      <dsp:spPr>
        <a:xfrm>
          <a:off x="0" y="0"/>
          <a:ext cx="5928344" cy="186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Result is a database schema in implementation data model of DBMS</a:t>
          </a:r>
        </a:p>
      </dsp:txBody>
      <dsp:txXfrm>
        <a:off x="0" y="0"/>
        <a:ext cx="5928344" cy="18623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00072-EE56-4310-A450-ECC918DCE902}">
      <dsp:nvSpPr>
        <dsp:cNvPr id="0" name=""/>
        <dsp:cNvSpPr/>
      </dsp:nvSpPr>
      <dsp:spPr>
        <a:xfrm>
          <a:off x="0" y="0"/>
          <a:ext cx="592834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C25D82-DF91-41EB-B3BD-A6745775F9C2}">
      <dsp:nvSpPr>
        <dsp:cNvPr id="0" name=""/>
        <dsp:cNvSpPr/>
      </dsp:nvSpPr>
      <dsp:spPr>
        <a:xfrm>
          <a:off x="0" y="0"/>
          <a:ext cx="5928344" cy="2325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Internal storage structures, file organizations, indexes, access paths, and physical design parameters for the database files specified</a:t>
          </a:r>
        </a:p>
      </dsp:txBody>
      <dsp:txXfrm>
        <a:off x="0" y="0"/>
        <a:ext cx="5928344" cy="23255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447DF-94A2-444D-B947-18C46E65F216}">
      <dsp:nvSpPr>
        <dsp:cNvPr id="0" name=""/>
        <dsp:cNvSpPr/>
      </dsp:nvSpPr>
      <dsp:spPr>
        <a:xfrm>
          <a:off x="0" y="11252"/>
          <a:ext cx="10058399" cy="79852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ER model describes data as:</a:t>
          </a:r>
        </a:p>
      </dsp:txBody>
      <dsp:txXfrm>
        <a:off x="38981" y="50233"/>
        <a:ext cx="9980437" cy="720562"/>
      </dsp:txXfrm>
    </dsp:sp>
    <dsp:sp modelId="{9A7B35AF-4004-4FA3-BE94-18135CA4B194}">
      <dsp:nvSpPr>
        <dsp:cNvPr id="0" name=""/>
        <dsp:cNvSpPr/>
      </dsp:nvSpPr>
      <dsp:spPr>
        <a:xfrm>
          <a:off x="0" y="809777"/>
          <a:ext cx="10058399"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Entities</a:t>
          </a:r>
        </a:p>
        <a:p>
          <a:pPr marL="228600" lvl="1" indent="-228600" algn="l" defTabSz="1200150">
            <a:lnSpc>
              <a:spcPct val="90000"/>
            </a:lnSpc>
            <a:spcBef>
              <a:spcPct val="0"/>
            </a:spcBef>
            <a:spcAft>
              <a:spcPct val="20000"/>
            </a:spcAft>
            <a:buChar char="•"/>
          </a:pPr>
          <a:r>
            <a:rPr lang="en-US" sz="2700" kern="1200"/>
            <a:t>Relationships</a:t>
          </a:r>
        </a:p>
        <a:p>
          <a:pPr marL="228600" lvl="1" indent="-228600" algn="l" defTabSz="1200150">
            <a:lnSpc>
              <a:spcPct val="90000"/>
            </a:lnSpc>
            <a:spcBef>
              <a:spcPct val="0"/>
            </a:spcBef>
            <a:spcAft>
              <a:spcPct val="20000"/>
            </a:spcAft>
            <a:buChar char="•"/>
          </a:pPr>
          <a:r>
            <a:rPr lang="en-US" sz="2700" kern="1200"/>
            <a:t>Attributes</a:t>
          </a:r>
        </a:p>
      </dsp:txBody>
      <dsp:txXfrm>
        <a:off x="0" y="809777"/>
        <a:ext cx="10058399" cy="13041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12EB1-C67C-4DDA-8029-6E73DA2ACE16}">
      <dsp:nvSpPr>
        <dsp:cNvPr id="0" name=""/>
        <dsp:cNvSpPr/>
      </dsp:nvSpPr>
      <dsp:spPr>
        <a:xfrm>
          <a:off x="0" y="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778D50-5C63-4946-A004-0D627BC90B2A}">
      <dsp:nvSpPr>
        <dsp:cNvPr id="0" name=""/>
        <dsp:cNvSpPr/>
      </dsp:nvSpPr>
      <dsp:spPr>
        <a:xfrm>
          <a:off x="0" y="0"/>
          <a:ext cx="2011680" cy="3760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0" y="0"/>
        <a:ext cx="2011680" cy="3760891"/>
      </dsp:txXfrm>
    </dsp:sp>
    <dsp:sp modelId="{5C1CFDB1-4268-4632-9D5E-C8067102B8F3}">
      <dsp:nvSpPr>
        <dsp:cNvPr id="0" name=""/>
        <dsp:cNvSpPr/>
      </dsp:nvSpPr>
      <dsp:spPr>
        <a:xfrm>
          <a:off x="2162556" y="87411"/>
          <a:ext cx="7895844" cy="1748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An </a:t>
          </a:r>
          <a:r>
            <a:rPr lang="en-US" sz="3700" b="1" kern="1200" dirty="0"/>
            <a:t>entity</a:t>
          </a:r>
          <a:r>
            <a:rPr lang="en-US" sz="3700" kern="1200" dirty="0"/>
            <a:t> is a representation of a class of object. </a:t>
          </a:r>
        </a:p>
      </dsp:txBody>
      <dsp:txXfrm>
        <a:off x="2162556" y="87411"/>
        <a:ext cx="7895844" cy="1748226"/>
      </dsp:txXfrm>
    </dsp:sp>
    <dsp:sp modelId="{3AF3FEAD-4769-4104-A9EC-6F857344950C}">
      <dsp:nvSpPr>
        <dsp:cNvPr id="0" name=""/>
        <dsp:cNvSpPr/>
      </dsp:nvSpPr>
      <dsp:spPr>
        <a:xfrm>
          <a:off x="2011680" y="1835638"/>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392568-BAE3-4B77-B176-F927EA97AC29}">
      <dsp:nvSpPr>
        <dsp:cNvPr id="0" name=""/>
        <dsp:cNvSpPr/>
      </dsp:nvSpPr>
      <dsp:spPr>
        <a:xfrm>
          <a:off x="2162556" y="1923049"/>
          <a:ext cx="7895844" cy="1748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It can be a person, place, thing, etc. Entities usually have attributes that describe them.</a:t>
          </a:r>
        </a:p>
      </dsp:txBody>
      <dsp:txXfrm>
        <a:off x="2162556" y="1923049"/>
        <a:ext cx="7895844" cy="1748226"/>
      </dsp:txXfrm>
    </dsp:sp>
    <dsp:sp modelId="{C9D05672-A8FC-4066-972E-141BC050FD39}">
      <dsp:nvSpPr>
        <dsp:cNvPr id="0" name=""/>
        <dsp:cNvSpPr/>
      </dsp:nvSpPr>
      <dsp:spPr>
        <a:xfrm>
          <a:off x="2011680" y="3671276"/>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A3B58-D186-41FD-A4D7-347BAED29B48}">
      <dsp:nvSpPr>
        <dsp:cNvPr id="0" name=""/>
        <dsp:cNvSpPr/>
      </dsp:nvSpPr>
      <dsp:spPr>
        <a:xfrm>
          <a:off x="398651" y="178564"/>
          <a:ext cx="1088083" cy="906051"/>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12000" b="-12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BE095B-1340-4F6F-89DE-9FB239725AA6}">
      <dsp:nvSpPr>
        <dsp:cNvPr id="0" name=""/>
        <dsp:cNvSpPr/>
      </dsp:nvSpPr>
      <dsp:spPr>
        <a:xfrm>
          <a:off x="335787" y="1162153"/>
          <a:ext cx="4315781" cy="448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US" sz="3100" kern="1200" dirty="0"/>
            <a:t>Attribute:</a:t>
          </a:r>
        </a:p>
      </dsp:txBody>
      <dsp:txXfrm>
        <a:off x="335787" y="1162153"/>
        <a:ext cx="4315781" cy="448075"/>
      </dsp:txXfrm>
    </dsp:sp>
    <dsp:sp modelId="{1AFEAF15-FDA4-431C-B354-48F71515E918}">
      <dsp:nvSpPr>
        <dsp:cNvPr id="0" name=""/>
        <dsp:cNvSpPr/>
      </dsp:nvSpPr>
      <dsp:spPr>
        <a:xfrm>
          <a:off x="335787" y="1635993"/>
          <a:ext cx="4315781" cy="46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endParaRPr lang="en-US" sz="1700" kern="1200" dirty="0"/>
        </a:p>
      </dsp:txBody>
      <dsp:txXfrm>
        <a:off x="335787" y="1635993"/>
        <a:ext cx="4315781" cy="46675"/>
      </dsp:txXfrm>
    </dsp:sp>
    <dsp:sp modelId="{D4D81B74-8EDC-4FD9-B248-2996431A32AB}">
      <dsp:nvSpPr>
        <dsp:cNvPr id="0" name=""/>
        <dsp:cNvSpPr/>
      </dsp:nvSpPr>
      <dsp:spPr>
        <a:xfrm>
          <a:off x="5406830" y="161295"/>
          <a:ext cx="1354063" cy="1021577"/>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745188-6C6C-4062-BA97-A82552FDBE4C}">
      <dsp:nvSpPr>
        <dsp:cNvPr id="0" name=""/>
        <dsp:cNvSpPr/>
      </dsp:nvSpPr>
      <dsp:spPr>
        <a:xfrm>
          <a:off x="5406830" y="1225872"/>
          <a:ext cx="4315781" cy="448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US" sz="3100" kern="1200"/>
            <a:t>Types of attributes:</a:t>
          </a:r>
        </a:p>
      </dsp:txBody>
      <dsp:txXfrm>
        <a:off x="5406830" y="1225872"/>
        <a:ext cx="4315781" cy="448075"/>
      </dsp:txXfrm>
    </dsp:sp>
    <dsp:sp modelId="{559CB1B8-6267-4C47-8CE5-ADF85BB443D7}">
      <dsp:nvSpPr>
        <dsp:cNvPr id="0" name=""/>
        <dsp:cNvSpPr/>
      </dsp:nvSpPr>
      <dsp:spPr>
        <a:xfrm>
          <a:off x="5406830" y="1699713"/>
          <a:ext cx="4315781" cy="22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F5996-01CF-4742-ABF0-572AB126D511}">
      <dsp:nvSpPr>
        <dsp:cNvPr id="0" name=""/>
        <dsp:cNvSpPr/>
      </dsp:nvSpPr>
      <dsp:spPr>
        <a:xfrm>
          <a:off x="0" y="256"/>
          <a:ext cx="50165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7AF232-A076-4D42-BA47-4F1F2726FEBC}">
      <dsp:nvSpPr>
        <dsp:cNvPr id="0" name=""/>
        <dsp:cNvSpPr/>
      </dsp:nvSpPr>
      <dsp:spPr>
        <a:xfrm>
          <a:off x="0" y="256"/>
          <a:ext cx="5016500" cy="42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Composite</a:t>
          </a:r>
          <a:r>
            <a:rPr lang="en-US" sz="2000" kern="1200"/>
            <a:t> versus </a:t>
          </a:r>
          <a:r>
            <a:rPr lang="en-US" sz="2000" b="1" kern="1200"/>
            <a:t>simple</a:t>
          </a:r>
          <a:r>
            <a:rPr lang="en-US" sz="2000" kern="1200"/>
            <a:t> (</a:t>
          </a:r>
          <a:r>
            <a:rPr lang="en-US" sz="2000" b="1" kern="1200"/>
            <a:t>atomic</a:t>
          </a:r>
          <a:r>
            <a:rPr lang="en-US" sz="2000" kern="1200"/>
            <a:t>) attributes</a:t>
          </a:r>
        </a:p>
      </dsp:txBody>
      <dsp:txXfrm>
        <a:off x="0" y="256"/>
        <a:ext cx="5016500" cy="420130"/>
      </dsp:txXfrm>
    </dsp:sp>
    <dsp:sp modelId="{2FBEF075-E8C6-4418-B172-09AFA37377F3}">
      <dsp:nvSpPr>
        <dsp:cNvPr id="0" name=""/>
        <dsp:cNvSpPr/>
      </dsp:nvSpPr>
      <dsp:spPr>
        <a:xfrm>
          <a:off x="0" y="420386"/>
          <a:ext cx="50165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FFCE12-231F-47A4-A569-AAEEA1789E1A}">
      <dsp:nvSpPr>
        <dsp:cNvPr id="0" name=""/>
        <dsp:cNvSpPr/>
      </dsp:nvSpPr>
      <dsp:spPr>
        <a:xfrm>
          <a:off x="0" y="420386"/>
          <a:ext cx="5016500" cy="42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Single-valued</a:t>
          </a:r>
          <a:r>
            <a:rPr lang="en-US" sz="2000" kern="1200"/>
            <a:t> versus </a:t>
          </a:r>
          <a:r>
            <a:rPr lang="en-US" sz="2000" b="1" kern="1200"/>
            <a:t>multivalued</a:t>
          </a:r>
          <a:r>
            <a:rPr lang="en-US" sz="2000" kern="1200"/>
            <a:t> attributes</a:t>
          </a:r>
        </a:p>
      </dsp:txBody>
      <dsp:txXfrm>
        <a:off x="0" y="420386"/>
        <a:ext cx="5016500" cy="420130"/>
      </dsp:txXfrm>
    </dsp:sp>
    <dsp:sp modelId="{5F233301-AC93-48E2-B23F-AD56AD26C137}">
      <dsp:nvSpPr>
        <dsp:cNvPr id="0" name=""/>
        <dsp:cNvSpPr/>
      </dsp:nvSpPr>
      <dsp:spPr>
        <a:xfrm>
          <a:off x="0" y="840516"/>
          <a:ext cx="50165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F53B4E-FBAC-469E-AFB6-C1E974396E42}">
      <dsp:nvSpPr>
        <dsp:cNvPr id="0" name=""/>
        <dsp:cNvSpPr/>
      </dsp:nvSpPr>
      <dsp:spPr>
        <a:xfrm>
          <a:off x="0" y="840516"/>
          <a:ext cx="5016500" cy="42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Stored</a:t>
          </a:r>
          <a:r>
            <a:rPr lang="en-US" sz="2000" kern="1200"/>
            <a:t> versus </a:t>
          </a:r>
          <a:r>
            <a:rPr lang="en-US" sz="2000" b="1" kern="1200"/>
            <a:t>derived</a:t>
          </a:r>
          <a:r>
            <a:rPr lang="en-US" sz="2000" kern="1200"/>
            <a:t> attributes</a:t>
          </a:r>
        </a:p>
      </dsp:txBody>
      <dsp:txXfrm>
        <a:off x="0" y="840516"/>
        <a:ext cx="5016500" cy="420130"/>
      </dsp:txXfrm>
    </dsp:sp>
    <dsp:sp modelId="{B0EB55CF-FCA5-48BE-9290-54D8249F46B6}">
      <dsp:nvSpPr>
        <dsp:cNvPr id="0" name=""/>
        <dsp:cNvSpPr/>
      </dsp:nvSpPr>
      <dsp:spPr>
        <a:xfrm>
          <a:off x="0" y="1260646"/>
          <a:ext cx="50165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FE65B8-BC57-462A-B4BB-920BEB39DCFE}">
      <dsp:nvSpPr>
        <dsp:cNvPr id="0" name=""/>
        <dsp:cNvSpPr/>
      </dsp:nvSpPr>
      <dsp:spPr>
        <a:xfrm>
          <a:off x="0" y="1260646"/>
          <a:ext cx="5016500" cy="42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NULL</a:t>
          </a:r>
          <a:r>
            <a:rPr lang="en-US" sz="2000" kern="1200"/>
            <a:t> values</a:t>
          </a:r>
        </a:p>
      </dsp:txBody>
      <dsp:txXfrm>
        <a:off x="0" y="1260646"/>
        <a:ext cx="5016500" cy="420130"/>
      </dsp:txXfrm>
    </dsp:sp>
    <dsp:sp modelId="{09D31959-431A-45EE-80F7-DD18BEE8165D}">
      <dsp:nvSpPr>
        <dsp:cNvPr id="0" name=""/>
        <dsp:cNvSpPr/>
      </dsp:nvSpPr>
      <dsp:spPr>
        <a:xfrm>
          <a:off x="0" y="1680776"/>
          <a:ext cx="50165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3580B8-AD23-40CA-B8F5-DDDB11F19AE0}">
      <dsp:nvSpPr>
        <dsp:cNvPr id="0" name=""/>
        <dsp:cNvSpPr/>
      </dsp:nvSpPr>
      <dsp:spPr>
        <a:xfrm>
          <a:off x="0" y="1680776"/>
          <a:ext cx="5016500" cy="42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Complex</a:t>
          </a:r>
          <a:r>
            <a:rPr lang="en-US" sz="2000" kern="1200"/>
            <a:t> attributes</a:t>
          </a:r>
        </a:p>
      </dsp:txBody>
      <dsp:txXfrm>
        <a:off x="0" y="1680776"/>
        <a:ext cx="5016500" cy="4201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4FBEE-6711-4F4B-A0C3-89EE62DA5996}">
      <dsp:nvSpPr>
        <dsp:cNvPr id="0" name=""/>
        <dsp:cNvSpPr/>
      </dsp:nvSpPr>
      <dsp:spPr>
        <a:xfrm>
          <a:off x="0" y="0"/>
          <a:ext cx="5334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7DFF6C-1E12-4F51-BA5E-9A6748972FA8}">
      <dsp:nvSpPr>
        <dsp:cNvPr id="0" name=""/>
        <dsp:cNvSpPr/>
      </dsp:nvSpPr>
      <dsp:spPr>
        <a:xfrm>
          <a:off x="0" y="0"/>
          <a:ext cx="5334000" cy="656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An </a:t>
          </a:r>
          <a:r>
            <a:rPr lang="en-US" sz="1900" b="1" kern="1200" dirty="0"/>
            <a:t>attribute</a:t>
          </a:r>
          <a:r>
            <a:rPr lang="en-US" sz="1900" kern="1200" dirty="0"/>
            <a:t> is a property that describes a particular entity.</a:t>
          </a:r>
        </a:p>
      </dsp:txBody>
      <dsp:txXfrm>
        <a:off x="0" y="0"/>
        <a:ext cx="5334000" cy="656881"/>
      </dsp:txXfrm>
    </dsp:sp>
    <dsp:sp modelId="{8A7EC4B0-10EB-44EC-BFA3-BD339DEE551F}">
      <dsp:nvSpPr>
        <dsp:cNvPr id="0" name=""/>
        <dsp:cNvSpPr/>
      </dsp:nvSpPr>
      <dsp:spPr>
        <a:xfrm>
          <a:off x="0" y="656881"/>
          <a:ext cx="53340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BD43C-600A-4CBF-BE61-9F1DE7735BD7}">
      <dsp:nvSpPr>
        <dsp:cNvPr id="0" name=""/>
        <dsp:cNvSpPr/>
      </dsp:nvSpPr>
      <dsp:spPr>
        <a:xfrm>
          <a:off x="0" y="656881"/>
          <a:ext cx="5334000" cy="656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The attribute(s) that uniquely distinguishes an instance of the entity is the </a:t>
          </a:r>
          <a:r>
            <a:rPr lang="en-US" sz="1900" b="1" kern="1200"/>
            <a:t>identifier</a:t>
          </a:r>
          <a:r>
            <a:rPr lang="en-US" sz="1900" kern="1200"/>
            <a:t>. </a:t>
          </a:r>
        </a:p>
      </dsp:txBody>
      <dsp:txXfrm>
        <a:off x="0" y="656881"/>
        <a:ext cx="5334000" cy="65688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DC45F-C45A-449D-A58E-265B1270A923}"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29593-6498-4AEC-8142-BFED661E0B5A}" type="slidenum">
              <a:rPr lang="en-US" smtClean="0"/>
              <a:t>‹#›</a:t>
            </a:fld>
            <a:endParaRPr lang="en-US"/>
          </a:p>
        </p:txBody>
      </p:sp>
    </p:spTree>
    <p:extLst>
      <p:ext uri="{BB962C8B-B14F-4D97-AF65-F5344CB8AC3E}">
        <p14:creationId xmlns:p14="http://schemas.microsoft.com/office/powerpoint/2010/main" val="235021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e0cdf59f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e0cdf59f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23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cc86f31d1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cc86f31d1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096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faf5a1cbb_0_50:notes"/>
          <p:cNvSpPr txBox="1">
            <a:spLocks noGrp="1"/>
          </p:cNvSpPr>
          <p:nvPr>
            <p:ph type="body" idx="1"/>
          </p:nvPr>
        </p:nvSpPr>
        <p:spPr>
          <a:xfrm>
            <a:off x="685801" y="434340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5faf5a1cb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faf5a1cb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faf5a1cb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faf5a1cb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faf5a1cb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cc86f31d1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cc86f31d1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cc86f31d1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cc86f31d1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faf5a1cb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faf5a1cb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faf5a1cb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faf5a1cb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faf5a1cbb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faf5a1cb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cc86f31d1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cc86f31d1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faf5a1cb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faf5a1cb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faf5a1cb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faf5a1cb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faf5a1cbb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faf5a1cbb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cc86f31d1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cc86f31d1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cc86f31d1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cc86f31d1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faf5a1cb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faf5a1cb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faf5a1cb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faf5a1cb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faf5a1cb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faf5a1cb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faf5a1cb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faf5a1cb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faf5a1cb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faf5a1cb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faf5a1cb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faf5a1cb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faf5a1cb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faf5a1cb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faf5a1c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faf5a1c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faf5a1cb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faf5a1cb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faf5a1cb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faf5a1cbb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faf5a1cbb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faf5a1cbb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faf5a1cb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faf5a1cbb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faf5a1cbb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faf5a1cbb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faf5a1cbb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faf5a1cbb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faf5a1cb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faf5a1cbb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826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5cc86f31d1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5cc86f31d1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19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60dbcef7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60dbcef7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82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faf5a1cb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faf5a1cb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240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faf5a1cbb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faf5a1cbb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faf5a1cbb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faf5a1cbb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faf5a1cbb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faf5a1cbb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faf5a1cbb_0_488:notes"/>
          <p:cNvSpPr txBox="1">
            <a:spLocks noGrp="1"/>
          </p:cNvSpPr>
          <p:nvPr>
            <p:ph type="body" idx="1"/>
          </p:nvPr>
        </p:nvSpPr>
        <p:spPr>
          <a:xfrm>
            <a:off x="685801" y="434340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5faf5a1cbb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faf5a1cbb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faf5a1cbb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faf5a1cbb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faf5a1cbb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faf5a1cbb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5faf5a1cbb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5faf5a1cbb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5faf5a1cbb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faf5a1cbb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faf5a1cbb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faf5a1cbb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faf5a1cbb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faf5a1cb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faf5a1cb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faf5a1cbb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faf5a1cbb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faf5a1cbb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faf5a1cbb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5faf5a1cbb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5faf5a1cbb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faf5a1cbb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5faf5a1cbb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5faf5a1cbb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5faf5a1cbb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5faf5a1cbb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5faf5a1cbb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5faf5a1cbb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5faf5a1cbb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40149a7731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40149a773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cc86f31d1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cc86f31d1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cc86f31d1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cc86f31d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cc86f31d1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cc86f31d1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cc86f31d1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cc86f31d1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363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203200" y="152400"/>
            <a:ext cx="11785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5F497A"/>
              </a:buClr>
              <a:buSzPts val="4000"/>
              <a:buFont typeface="Calibri"/>
              <a:buNone/>
              <a:defRPr sz="4000" b="1" i="0" u="none" strike="noStrike" cap="none">
                <a:solidFill>
                  <a:srgbClr val="5F497A"/>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a:endParaRPr/>
          </a:p>
        </p:txBody>
      </p:sp>
      <p:sp>
        <p:nvSpPr>
          <p:cNvPr id="81" name="Google Shape;81;p16"/>
          <p:cNvSpPr txBox="1">
            <a:spLocks noGrp="1"/>
          </p:cNvSpPr>
          <p:nvPr>
            <p:ph type="sldNum" idx="12"/>
          </p:nvPr>
        </p:nvSpPr>
        <p:spPr>
          <a:xfrm>
            <a:off x="11379200" y="6248400"/>
            <a:ext cx="812800" cy="6096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1">
                <a:solidFill>
                  <a:srgbClr val="EEEBCA"/>
                </a:solidFill>
                <a:latin typeface="Arial"/>
                <a:ea typeface="Arial"/>
                <a:cs typeface="Arial"/>
                <a:sym typeface="Arial"/>
              </a:defRPr>
            </a:lvl1pPr>
            <a:lvl2pPr marL="0" marR="0" lvl="1" indent="0" algn="ctr" rtl="0">
              <a:spcBef>
                <a:spcPts val="0"/>
              </a:spcBef>
              <a:spcAft>
                <a:spcPts val="0"/>
              </a:spcAft>
              <a:buNone/>
              <a:defRPr sz="1200" b="1">
                <a:solidFill>
                  <a:srgbClr val="EEEBCA"/>
                </a:solidFill>
                <a:latin typeface="Arial"/>
                <a:ea typeface="Arial"/>
                <a:cs typeface="Arial"/>
                <a:sym typeface="Arial"/>
              </a:defRPr>
            </a:lvl2pPr>
            <a:lvl3pPr marL="0" marR="0" lvl="2" indent="0" algn="ctr" rtl="0">
              <a:spcBef>
                <a:spcPts val="0"/>
              </a:spcBef>
              <a:spcAft>
                <a:spcPts val="0"/>
              </a:spcAft>
              <a:buNone/>
              <a:defRPr sz="1200" b="1">
                <a:solidFill>
                  <a:srgbClr val="EEEBCA"/>
                </a:solidFill>
                <a:latin typeface="Arial"/>
                <a:ea typeface="Arial"/>
                <a:cs typeface="Arial"/>
                <a:sym typeface="Arial"/>
              </a:defRPr>
            </a:lvl3pPr>
            <a:lvl4pPr marL="0" marR="0" lvl="3" indent="0" algn="ctr" rtl="0">
              <a:spcBef>
                <a:spcPts val="0"/>
              </a:spcBef>
              <a:spcAft>
                <a:spcPts val="0"/>
              </a:spcAft>
              <a:buNone/>
              <a:defRPr sz="1200" b="1">
                <a:solidFill>
                  <a:srgbClr val="EEEBCA"/>
                </a:solidFill>
                <a:latin typeface="Arial"/>
                <a:ea typeface="Arial"/>
                <a:cs typeface="Arial"/>
                <a:sym typeface="Arial"/>
              </a:defRPr>
            </a:lvl4pPr>
            <a:lvl5pPr marL="0" marR="0" lvl="4" indent="0" algn="ctr" rtl="0">
              <a:spcBef>
                <a:spcPts val="0"/>
              </a:spcBef>
              <a:spcAft>
                <a:spcPts val="0"/>
              </a:spcAft>
              <a:buNone/>
              <a:defRPr sz="1200" b="1">
                <a:solidFill>
                  <a:srgbClr val="EEEBCA"/>
                </a:solidFill>
                <a:latin typeface="Arial"/>
                <a:ea typeface="Arial"/>
                <a:cs typeface="Arial"/>
                <a:sym typeface="Arial"/>
              </a:defRPr>
            </a:lvl5pPr>
            <a:lvl6pPr marL="0" marR="0" lvl="5" indent="0" algn="ctr" rtl="0">
              <a:spcBef>
                <a:spcPts val="0"/>
              </a:spcBef>
              <a:spcAft>
                <a:spcPts val="0"/>
              </a:spcAft>
              <a:buNone/>
              <a:defRPr sz="1200" b="1">
                <a:solidFill>
                  <a:srgbClr val="EEEBCA"/>
                </a:solidFill>
                <a:latin typeface="Arial"/>
                <a:ea typeface="Arial"/>
                <a:cs typeface="Arial"/>
                <a:sym typeface="Arial"/>
              </a:defRPr>
            </a:lvl6pPr>
            <a:lvl7pPr marL="0" marR="0" lvl="6" indent="0" algn="ctr" rtl="0">
              <a:spcBef>
                <a:spcPts val="0"/>
              </a:spcBef>
              <a:spcAft>
                <a:spcPts val="0"/>
              </a:spcAft>
              <a:buNone/>
              <a:defRPr sz="1200" b="1">
                <a:solidFill>
                  <a:srgbClr val="EEEBCA"/>
                </a:solidFill>
                <a:latin typeface="Arial"/>
                <a:ea typeface="Arial"/>
                <a:cs typeface="Arial"/>
                <a:sym typeface="Arial"/>
              </a:defRPr>
            </a:lvl7pPr>
            <a:lvl8pPr marL="0" marR="0" lvl="7" indent="0" algn="ctr" rtl="0">
              <a:spcBef>
                <a:spcPts val="0"/>
              </a:spcBef>
              <a:spcAft>
                <a:spcPts val="0"/>
              </a:spcAft>
              <a:buNone/>
              <a:defRPr sz="1200" b="1">
                <a:solidFill>
                  <a:srgbClr val="EEEBCA"/>
                </a:solidFill>
                <a:latin typeface="Arial"/>
                <a:ea typeface="Arial"/>
                <a:cs typeface="Arial"/>
                <a:sym typeface="Arial"/>
              </a:defRPr>
            </a:lvl8pPr>
            <a:lvl9pPr marL="0" marR="0" lvl="8" indent="0" algn="ctr" rtl="0">
              <a:spcBef>
                <a:spcPts val="0"/>
              </a:spcBef>
              <a:spcAft>
                <a:spcPts val="0"/>
              </a:spcAft>
              <a:buNone/>
              <a:defRPr sz="1200" b="1">
                <a:solidFill>
                  <a:srgbClr val="EEEBCA"/>
                </a:solidFill>
                <a:latin typeface="Arial"/>
                <a:ea typeface="Arial"/>
                <a:cs typeface="Arial"/>
                <a:sym typeface="Arial"/>
              </a:defRPr>
            </a:lvl9pPr>
          </a:lstStyle>
          <a:p>
            <a:fld id="{00000000-1234-1234-1234-123412341234}" type="slidenum">
              <a:rPr lang="en" smtClean="0"/>
              <a:pPr/>
              <a:t>‹#›</a:t>
            </a:fld>
            <a:endParaRPr lang="en"/>
          </a:p>
        </p:txBody>
      </p:sp>
      <p:sp>
        <p:nvSpPr>
          <p:cNvPr id="82" name="Google Shape;82;p16"/>
          <p:cNvSpPr txBox="1">
            <a:spLocks noGrp="1"/>
          </p:cNvSpPr>
          <p:nvPr>
            <p:ph type="sldNum" idx="2"/>
          </p:nvPr>
        </p:nvSpPr>
        <p:spPr>
          <a:xfrm>
            <a:off x="11205845" y="6333134"/>
            <a:ext cx="7316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7049060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963084" y="1524000"/>
            <a:ext cx="10363200" cy="1362000"/>
          </a:xfrm>
          <a:prstGeom prst="rect">
            <a:avLst/>
          </a:prstGeom>
          <a:solidFill>
            <a:schemeClr val="accent6"/>
          </a:solid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a:endParaRPr/>
          </a:p>
        </p:txBody>
      </p:sp>
      <p:sp>
        <p:nvSpPr>
          <p:cNvPr id="78" name="Google Shape;78;p15"/>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rgbClr val="5F497A"/>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5F497A"/>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5F497A"/>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5F497A"/>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5F497A"/>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212488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30"/>
        <p:cNvGrpSpPr/>
        <p:nvPr/>
      </p:nvGrpSpPr>
      <p:grpSpPr>
        <a:xfrm>
          <a:off x="0" y="0"/>
          <a:ext cx="0" cy="0"/>
          <a:chOff x="0" y="0"/>
          <a:chExt cx="0" cy="0"/>
        </a:xfrm>
      </p:grpSpPr>
      <p:sp>
        <p:nvSpPr>
          <p:cNvPr id="131" name="Google Shape;131;p25"/>
          <p:cNvSpPr txBox="1">
            <a:spLocks noGrp="1"/>
          </p:cNvSpPr>
          <p:nvPr>
            <p:ph type="sldNum" idx="12"/>
          </p:nvPr>
        </p:nvSpPr>
        <p:spPr>
          <a:xfrm>
            <a:off x="11379200" y="6248400"/>
            <a:ext cx="812800" cy="6096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1">
                <a:solidFill>
                  <a:srgbClr val="EEEBCA"/>
                </a:solidFill>
                <a:latin typeface="Arial"/>
                <a:ea typeface="Arial"/>
                <a:cs typeface="Arial"/>
                <a:sym typeface="Arial"/>
              </a:defRPr>
            </a:lvl1pPr>
            <a:lvl2pPr marL="0" marR="0" lvl="1" indent="0" algn="ctr" rtl="0">
              <a:spcBef>
                <a:spcPts val="0"/>
              </a:spcBef>
              <a:spcAft>
                <a:spcPts val="0"/>
              </a:spcAft>
              <a:buNone/>
              <a:defRPr sz="1200" b="1">
                <a:solidFill>
                  <a:srgbClr val="EEEBCA"/>
                </a:solidFill>
                <a:latin typeface="Arial"/>
                <a:ea typeface="Arial"/>
                <a:cs typeface="Arial"/>
                <a:sym typeface="Arial"/>
              </a:defRPr>
            </a:lvl2pPr>
            <a:lvl3pPr marL="0" marR="0" lvl="2" indent="0" algn="ctr" rtl="0">
              <a:spcBef>
                <a:spcPts val="0"/>
              </a:spcBef>
              <a:spcAft>
                <a:spcPts val="0"/>
              </a:spcAft>
              <a:buNone/>
              <a:defRPr sz="1200" b="1">
                <a:solidFill>
                  <a:srgbClr val="EEEBCA"/>
                </a:solidFill>
                <a:latin typeface="Arial"/>
                <a:ea typeface="Arial"/>
                <a:cs typeface="Arial"/>
                <a:sym typeface="Arial"/>
              </a:defRPr>
            </a:lvl3pPr>
            <a:lvl4pPr marL="0" marR="0" lvl="3" indent="0" algn="ctr" rtl="0">
              <a:spcBef>
                <a:spcPts val="0"/>
              </a:spcBef>
              <a:spcAft>
                <a:spcPts val="0"/>
              </a:spcAft>
              <a:buNone/>
              <a:defRPr sz="1200" b="1">
                <a:solidFill>
                  <a:srgbClr val="EEEBCA"/>
                </a:solidFill>
                <a:latin typeface="Arial"/>
                <a:ea typeface="Arial"/>
                <a:cs typeface="Arial"/>
                <a:sym typeface="Arial"/>
              </a:defRPr>
            </a:lvl4pPr>
            <a:lvl5pPr marL="0" marR="0" lvl="4" indent="0" algn="ctr" rtl="0">
              <a:spcBef>
                <a:spcPts val="0"/>
              </a:spcBef>
              <a:spcAft>
                <a:spcPts val="0"/>
              </a:spcAft>
              <a:buNone/>
              <a:defRPr sz="1200" b="1">
                <a:solidFill>
                  <a:srgbClr val="EEEBCA"/>
                </a:solidFill>
                <a:latin typeface="Arial"/>
                <a:ea typeface="Arial"/>
                <a:cs typeface="Arial"/>
                <a:sym typeface="Arial"/>
              </a:defRPr>
            </a:lvl5pPr>
            <a:lvl6pPr marL="0" marR="0" lvl="5" indent="0" algn="ctr" rtl="0">
              <a:spcBef>
                <a:spcPts val="0"/>
              </a:spcBef>
              <a:spcAft>
                <a:spcPts val="0"/>
              </a:spcAft>
              <a:buNone/>
              <a:defRPr sz="1200" b="1">
                <a:solidFill>
                  <a:srgbClr val="EEEBCA"/>
                </a:solidFill>
                <a:latin typeface="Arial"/>
                <a:ea typeface="Arial"/>
                <a:cs typeface="Arial"/>
                <a:sym typeface="Arial"/>
              </a:defRPr>
            </a:lvl6pPr>
            <a:lvl7pPr marL="0" marR="0" lvl="6" indent="0" algn="ctr" rtl="0">
              <a:spcBef>
                <a:spcPts val="0"/>
              </a:spcBef>
              <a:spcAft>
                <a:spcPts val="0"/>
              </a:spcAft>
              <a:buNone/>
              <a:defRPr sz="1200" b="1">
                <a:solidFill>
                  <a:srgbClr val="EEEBCA"/>
                </a:solidFill>
                <a:latin typeface="Arial"/>
                <a:ea typeface="Arial"/>
                <a:cs typeface="Arial"/>
                <a:sym typeface="Arial"/>
              </a:defRPr>
            </a:lvl7pPr>
            <a:lvl8pPr marL="0" marR="0" lvl="7" indent="0" algn="ctr" rtl="0">
              <a:spcBef>
                <a:spcPts val="0"/>
              </a:spcBef>
              <a:spcAft>
                <a:spcPts val="0"/>
              </a:spcAft>
              <a:buNone/>
              <a:defRPr sz="1200" b="1">
                <a:solidFill>
                  <a:srgbClr val="EEEBCA"/>
                </a:solidFill>
                <a:latin typeface="Arial"/>
                <a:ea typeface="Arial"/>
                <a:cs typeface="Arial"/>
                <a:sym typeface="Arial"/>
              </a:defRPr>
            </a:lvl8pPr>
            <a:lvl9pPr marL="0" marR="0" lvl="8" indent="0" algn="ctr" rtl="0">
              <a:spcBef>
                <a:spcPts val="0"/>
              </a:spcBef>
              <a:spcAft>
                <a:spcPts val="0"/>
              </a:spcAft>
              <a:buNone/>
              <a:defRPr sz="1200" b="1">
                <a:solidFill>
                  <a:srgbClr val="EEEBCA"/>
                </a:solidFill>
                <a:latin typeface="Arial"/>
                <a:ea typeface="Arial"/>
                <a:cs typeface="Arial"/>
                <a:sym typeface="Arial"/>
              </a:defRPr>
            </a:lvl9pPr>
          </a:lstStyle>
          <a:p>
            <a:fld id="{00000000-1234-1234-1234-123412341234}" type="slidenum">
              <a:rPr lang="en" smtClean="0"/>
              <a:pPr/>
              <a:t>‹#›</a:t>
            </a:fld>
            <a:endParaRPr lang="en"/>
          </a:p>
        </p:txBody>
      </p:sp>
      <p:sp>
        <p:nvSpPr>
          <p:cNvPr id="132" name="Google Shape;132;p25"/>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91EA"/>
              </a:buClr>
              <a:buSzPts val="3000"/>
              <a:buFont typeface="Roboto Slab"/>
              <a:buNone/>
              <a:defRPr sz="3000">
                <a:solidFill>
                  <a:srgbClr val="0091EA"/>
                </a:solidFill>
                <a:latin typeface="Roboto Slab"/>
                <a:ea typeface="Roboto Slab"/>
                <a:cs typeface="Roboto Slab"/>
                <a:sym typeface="Roboto Slab"/>
              </a:defRPr>
            </a:lvl1pPr>
            <a:lvl2pPr lvl="1" rtl="0">
              <a:spcBef>
                <a:spcPts val="0"/>
              </a:spcBef>
              <a:spcAft>
                <a:spcPts val="0"/>
              </a:spcAft>
              <a:buClr>
                <a:srgbClr val="0091EA"/>
              </a:buClr>
              <a:buSzPts val="3000"/>
              <a:buFont typeface="Roboto Slab"/>
              <a:buNone/>
              <a:defRPr sz="3000">
                <a:solidFill>
                  <a:srgbClr val="0091EA"/>
                </a:solidFill>
                <a:latin typeface="Roboto Slab"/>
                <a:ea typeface="Roboto Slab"/>
                <a:cs typeface="Roboto Slab"/>
                <a:sym typeface="Roboto Slab"/>
              </a:defRPr>
            </a:lvl2pPr>
            <a:lvl3pPr lvl="2" rtl="0">
              <a:spcBef>
                <a:spcPts val="0"/>
              </a:spcBef>
              <a:spcAft>
                <a:spcPts val="0"/>
              </a:spcAft>
              <a:buClr>
                <a:srgbClr val="0091EA"/>
              </a:buClr>
              <a:buSzPts val="3000"/>
              <a:buFont typeface="Roboto Slab"/>
              <a:buNone/>
              <a:defRPr sz="3000">
                <a:solidFill>
                  <a:srgbClr val="0091EA"/>
                </a:solidFill>
                <a:latin typeface="Roboto Slab"/>
                <a:ea typeface="Roboto Slab"/>
                <a:cs typeface="Roboto Slab"/>
                <a:sym typeface="Roboto Slab"/>
              </a:defRPr>
            </a:lvl3pPr>
            <a:lvl4pPr lvl="3" rtl="0">
              <a:spcBef>
                <a:spcPts val="0"/>
              </a:spcBef>
              <a:spcAft>
                <a:spcPts val="0"/>
              </a:spcAft>
              <a:buClr>
                <a:srgbClr val="0091EA"/>
              </a:buClr>
              <a:buSzPts val="3000"/>
              <a:buFont typeface="Roboto Slab"/>
              <a:buNone/>
              <a:defRPr sz="3000">
                <a:solidFill>
                  <a:srgbClr val="0091EA"/>
                </a:solidFill>
                <a:latin typeface="Roboto Slab"/>
                <a:ea typeface="Roboto Slab"/>
                <a:cs typeface="Roboto Slab"/>
                <a:sym typeface="Roboto Slab"/>
              </a:defRPr>
            </a:lvl4pPr>
            <a:lvl5pPr lvl="4" rtl="0">
              <a:spcBef>
                <a:spcPts val="0"/>
              </a:spcBef>
              <a:spcAft>
                <a:spcPts val="0"/>
              </a:spcAft>
              <a:buClr>
                <a:srgbClr val="0091EA"/>
              </a:buClr>
              <a:buSzPts val="3000"/>
              <a:buFont typeface="Roboto Slab"/>
              <a:buNone/>
              <a:defRPr sz="3000">
                <a:solidFill>
                  <a:srgbClr val="0091EA"/>
                </a:solidFill>
                <a:latin typeface="Roboto Slab"/>
                <a:ea typeface="Roboto Slab"/>
                <a:cs typeface="Roboto Slab"/>
                <a:sym typeface="Roboto Slab"/>
              </a:defRPr>
            </a:lvl5pPr>
            <a:lvl6pPr lvl="5" rtl="0">
              <a:spcBef>
                <a:spcPts val="0"/>
              </a:spcBef>
              <a:spcAft>
                <a:spcPts val="0"/>
              </a:spcAft>
              <a:buClr>
                <a:srgbClr val="0091EA"/>
              </a:buClr>
              <a:buSzPts val="3000"/>
              <a:buFont typeface="Roboto Slab"/>
              <a:buNone/>
              <a:defRPr sz="3000">
                <a:solidFill>
                  <a:srgbClr val="0091EA"/>
                </a:solidFill>
                <a:latin typeface="Roboto Slab"/>
                <a:ea typeface="Roboto Slab"/>
                <a:cs typeface="Roboto Slab"/>
                <a:sym typeface="Roboto Slab"/>
              </a:defRPr>
            </a:lvl6pPr>
            <a:lvl7pPr lvl="6" rtl="0">
              <a:spcBef>
                <a:spcPts val="0"/>
              </a:spcBef>
              <a:spcAft>
                <a:spcPts val="0"/>
              </a:spcAft>
              <a:buClr>
                <a:srgbClr val="0091EA"/>
              </a:buClr>
              <a:buSzPts val="3000"/>
              <a:buFont typeface="Roboto Slab"/>
              <a:buNone/>
              <a:defRPr sz="3000">
                <a:solidFill>
                  <a:srgbClr val="0091EA"/>
                </a:solidFill>
                <a:latin typeface="Roboto Slab"/>
                <a:ea typeface="Roboto Slab"/>
                <a:cs typeface="Roboto Slab"/>
                <a:sym typeface="Roboto Slab"/>
              </a:defRPr>
            </a:lvl7pPr>
            <a:lvl8pPr lvl="7" rtl="0">
              <a:spcBef>
                <a:spcPts val="0"/>
              </a:spcBef>
              <a:spcAft>
                <a:spcPts val="0"/>
              </a:spcAft>
              <a:buClr>
                <a:srgbClr val="0091EA"/>
              </a:buClr>
              <a:buSzPts val="3000"/>
              <a:buFont typeface="Roboto Slab"/>
              <a:buNone/>
              <a:defRPr sz="3000">
                <a:solidFill>
                  <a:srgbClr val="0091EA"/>
                </a:solidFill>
                <a:latin typeface="Roboto Slab"/>
                <a:ea typeface="Roboto Slab"/>
                <a:cs typeface="Roboto Slab"/>
                <a:sym typeface="Roboto Slab"/>
              </a:defRPr>
            </a:lvl8pPr>
            <a:lvl9pPr lvl="8" rtl="0">
              <a:spcBef>
                <a:spcPts val="0"/>
              </a:spcBef>
              <a:spcAft>
                <a:spcPts val="0"/>
              </a:spcAft>
              <a:buClr>
                <a:srgbClr val="0091EA"/>
              </a:buClr>
              <a:buSzPts val="3000"/>
              <a:buFont typeface="Roboto Slab"/>
              <a:buNone/>
              <a:defRPr sz="3000">
                <a:solidFill>
                  <a:srgbClr val="0091EA"/>
                </a:solidFill>
                <a:latin typeface="Roboto Slab"/>
                <a:ea typeface="Roboto Slab"/>
                <a:cs typeface="Roboto Slab"/>
                <a:sym typeface="Roboto Slab"/>
              </a:defRPr>
            </a:lvl9pPr>
          </a:lstStyle>
          <a:p>
            <a:endParaRPr/>
          </a:p>
        </p:txBody>
      </p:sp>
      <p:sp>
        <p:nvSpPr>
          <p:cNvPr id="133" name="Google Shape;133;p25"/>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marL="914400" lvl="1" indent="-3810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marL="1371600" lvl="2" indent="-381000" rtl="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marL="1828800" lvl="3"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marL="2286000" lvl="4"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marL="2743200" lvl="5"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marL="3200400" lvl="6"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marL="3657600" lvl="7"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marL="4114800" lvl="8" indent="-342900" rtl="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134" name="Google Shape;134;p25"/>
          <p:cNvSpPr txBox="1">
            <a:spLocks noGrp="1"/>
          </p:cNvSpPr>
          <p:nvPr>
            <p:ph type="sldNum" idx="2"/>
          </p:nvPr>
        </p:nvSpPr>
        <p:spPr>
          <a:xfrm>
            <a:off x="11205845" y="6333134"/>
            <a:ext cx="7316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13051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8"/>
          <p:cNvSpPr txBox="1">
            <a:spLocks noGrp="1"/>
          </p:cNvSpPr>
          <p:nvPr>
            <p:ph type="body" idx="1"/>
          </p:nvPr>
        </p:nvSpPr>
        <p:spPr>
          <a:xfrm>
            <a:off x="1048200" y="1682267"/>
            <a:ext cx="10095600" cy="4764900"/>
          </a:xfrm>
          <a:prstGeom prst="rect">
            <a:avLst/>
          </a:prstGeom>
        </p:spPr>
        <p:txBody>
          <a:bodyPr spcFirstLastPara="1" wrap="square" lIns="91425" tIns="91425" rIns="91425" bIns="91425" anchor="t" anchorCtr="0">
            <a:noAutofit/>
          </a:bodyPr>
          <a:lstStyle>
            <a:lvl1pPr marL="457200" lvl="0" indent="-419100" rtl="0">
              <a:lnSpc>
                <a:spcPct val="115000"/>
              </a:lnSpc>
              <a:spcBef>
                <a:spcPts val="600"/>
              </a:spcBef>
              <a:spcAft>
                <a:spcPts val="0"/>
              </a:spcAft>
              <a:buSzPts val="3000"/>
              <a:buChar char="◎"/>
              <a:defRPr/>
            </a:lvl1pPr>
            <a:lvl2pPr marL="914400" lvl="1" indent="-381000" rtl="0">
              <a:lnSpc>
                <a:spcPct val="115000"/>
              </a:lnSpc>
              <a:spcBef>
                <a:spcPts val="0"/>
              </a:spcBef>
              <a:spcAft>
                <a:spcPts val="0"/>
              </a:spcAft>
              <a:buSzPts val="2400"/>
              <a:buChar char="○"/>
              <a:defRPr/>
            </a:lvl2pPr>
            <a:lvl3pPr marL="1371600" lvl="2" indent="-381000" rtl="0">
              <a:lnSpc>
                <a:spcPct val="115000"/>
              </a:lnSpc>
              <a:spcBef>
                <a:spcPts val="0"/>
              </a:spcBef>
              <a:spcAft>
                <a:spcPts val="0"/>
              </a:spcAft>
              <a:buSzPts val="2400"/>
              <a:buChar char="◉"/>
              <a:defRPr/>
            </a:lvl3pPr>
            <a:lvl4pPr marL="1828800" lvl="3" indent="-342900" rtl="0">
              <a:lnSpc>
                <a:spcPct val="115000"/>
              </a:lnSpc>
              <a:spcBef>
                <a:spcPts val="0"/>
              </a:spcBef>
              <a:spcAft>
                <a:spcPts val="0"/>
              </a:spcAft>
              <a:buSzPts val="1800"/>
              <a:buChar char="●"/>
              <a:defRPr/>
            </a:lvl4pPr>
            <a:lvl5pPr marL="2286000" lvl="4" indent="-342900" rtl="0">
              <a:lnSpc>
                <a:spcPct val="115000"/>
              </a:lnSpc>
              <a:spcBef>
                <a:spcPts val="0"/>
              </a:spcBef>
              <a:spcAft>
                <a:spcPts val="0"/>
              </a:spcAft>
              <a:buSzPts val="1800"/>
              <a:buChar char="○"/>
              <a:defRPr/>
            </a:lvl5pPr>
            <a:lvl6pPr marL="2743200" lvl="5" indent="-342900" rtl="0">
              <a:lnSpc>
                <a:spcPct val="115000"/>
              </a:lnSpc>
              <a:spcBef>
                <a:spcPts val="0"/>
              </a:spcBef>
              <a:spcAft>
                <a:spcPts val="0"/>
              </a:spcAft>
              <a:buSzPts val="1800"/>
              <a:buChar char="■"/>
              <a:defRPr/>
            </a:lvl6pPr>
            <a:lvl7pPr marL="3200400" lvl="6" indent="-342900" rtl="0">
              <a:lnSpc>
                <a:spcPct val="115000"/>
              </a:lnSpc>
              <a:spcBef>
                <a:spcPts val="0"/>
              </a:spcBef>
              <a:spcAft>
                <a:spcPts val="0"/>
              </a:spcAft>
              <a:buSzPts val="1800"/>
              <a:buChar char="●"/>
              <a:defRPr/>
            </a:lvl7pPr>
            <a:lvl8pPr marL="3657600" lvl="7" indent="-342900" rtl="0">
              <a:lnSpc>
                <a:spcPct val="115000"/>
              </a:lnSpc>
              <a:spcBef>
                <a:spcPts val="0"/>
              </a:spcBef>
              <a:spcAft>
                <a:spcPts val="0"/>
              </a:spcAft>
              <a:buSzPts val="1800"/>
              <a:buChar char="○"/>
              <a:defRPr/>
            </a:lvl8pPr>
            <a:lvl9pPr marL="4114800" lvl="8" indent="-342900" rtl="0">
              <a:lnSpc>
                <a:spcPct val="115000"/>
              </a:lnSpc>
              <a:spcBef>
                <a:spcPts val="0"/>
              </a:spcBef>
              <a:spcAft>
                <a:spcPts val="0"/>
              </a:spcAft>
              <a:buSzPts val="1800"/>
              <a:buChar char="■"/>
              <a:defRPr/>
            </a:lvl9pPr>
          </a:lstStyle>
          <a:p>
            <a:endParaRPr/>
          </a:p>
        </p:txBody>
      </p:sp>
      <p:sp>
        <p:nvSpPr>
          <p:cNvPr id="107" name="Google Shape;107;p18"/>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30509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2266913" y="1360350"/>
            <a:ext cx="7743200" cy="1546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91EA"/>
              </a:buClr>
              <a:buSzPts val="6000"/>
              <a:buNone/>
              <a:defRPr sz="6000" b="1">
                <a:solidFill>
                  <a:srgbClr val="0091EA"/>
                </a:solidFill>
              </a:defRPr>
            </a:lvl1pPr>
            <a:lvl2pPr lvl="1" rtl="0">
              <a:spcBef>
                <a:spcPts val="0"/>
              </a:spcBef>
              <a:spcAft>
                <a:spcPts val="0"/>
              </a:spcAft>
              <a:buClr>
                <a:srgbClr val="0091EA"/>
              </a:buClr>
              <a:buSzPts val="6000"/>
              <a:buNone/>
              <a:defRPr sz="6000" b="1">
                <a:solidFill>
                  <a:srgbClr val="0091EA"/>
                </a:solidFill>
              </a:defRPr>
            </a:lvl2pPr>
            <a:lvl3pPr lvl="2" rtl="0">
              <a:spcBef>
                <a:spcPts val="0"/>
              </a:spcBef>
              <a:spcAft>
                <a:spcPts val="0"/>
              </a:spcAft>
              <a:buClr>
                <a:srgbClr val="0091EA"/>
              </a:buClr>
              <a:buSzPts val="6000"/>
              <a:buNone/>
              <a:defRPr sz="6000" b="1">
                <a:solidFill>
                  <a:srgbClr val="0091EA"/>
                </a:solidFill>
              </a:defRPr>
            </a:lvl3pPr>
            <a:lvl4pPr lvl="3" rtl="0">
              <a:spcBef>
                <a:spcPts val="0"/>
              </a:spcBef>
              <a:spcAft>
                <a:spcPts val="0"/>
              </a:spcAft>
              <a:buClr>
                <a:srgbClr val="0091EA"/>
              </a:buClr>
              <a:buSzPts val="6000"/>
              <a:buNone/>
              <a:defRPr sz="6000" b="1">
                <a:solidFill>
                  <a:srgbClr val="0091EA"/>
                </a:solidFill>
              </a:defRPr>
            </a:lvl4pPr>
            <a:lvl5pPr lvl="4" rtl="0">
              <a:spcBef>
                <a:spcPts val="0"/>
              </a:spcBef>
              <a:spcAft>
                <a:spcPts val="0"/>
              </a:spcAft>
              <a:buClr>
                <a:srgbClr val="0091EA"/>
              </a:buClr>
              <a:buSzPts val="6000"/>
              <a:buNone/>
              <a:defRPr sz="6000" b="1">
                <a:solidFill>
                  <a:srgbClr val="0091EA"/>
                </a:solidFill>
              </a:defRPr>
            </a:lvl5pPr>
            <a:lvl6pPr lvl="5" rtl="0">
              <a:spcBef>
                <a:spcPts val="0"/>
              </a:spcBef>
              <a:spcAft>
                <a:spcPts val="0"/>
              </a:spcAft>
              <a:buClr>
                <a:srgbClr val="0091EA"/>
              </a:buClr>
              <a:buSzPts val="6000"/>
              <a:buNone/>
              <a:defRPr sz="6000" b="1">
                <a:solidFill>
                  <a:srgbClr val="0091EA"/>
                </a:solidFill>
              </a:defRPr>
            </a:lvl6pPr>
            <a:lvl7pPr lvl="6" rtl="0">
              <a:spcBef>
                <a:spcPts val="0"/>
              </a:spcBef>
              <a:spcAft>
                <a:spcPts val="0"/>
              </a:spcAft>
              <a:buClr>
                <a:srgbClr val="0091EA"/>
              </a:buClr>
              <a:buSzPts val="6000"/>
              <a:buNone/>
              <a:defRPr sz="6000" b="1">
                <a:solidFill>
                  <a:srgbClr val="0091EA"/>
                </a:solidFill>
              </a:defRPr>
            </a:lvl7pPr>
            <a:lvl8pPr lvl="7" rtl="0">
              <a:spcBef>
                <a:spcPts val="0"/>
              </a:spcBef>
              <a:spcAft>
                <a:spcPts val="0"/>
              </a:spcAft>
              <a:buClr>
                <a:srgbClr val="0091EA"/>
              </a:buClr>
              <a:buSzPts val="6000"/>
              <a:buNone/>
              <a:defRPr sz="6000" b="1">
                <a:solidFill>
                  <a:srgbClr val="0091EA"/>
                </a:solidFill>
              </a:defRPr>
            </a:lvl8pPr>
            <a:lvl9pPr lvl="8" rtl="0">
              <a:spcBef>
                <a:spcPts val="0"/>
              </a:spcBef>
              <a:spcAft>
                <a:spcPts val="0"/>
              </a:spcAft>
              <a:buClr>
                <a:srgbClr val="0091EA"/>
              </a:buClr>
              <a:buSzPts val="6000"/>
              <a:buNone/>
              <a:defRPr sz="6000" b="1">
                <a:solidFill>
                  <a:srgbClr val="0091EA"/>
                </a:solidFill>
              </a:defRPr>
            </a:lvl9pPr>
          </a:lstStyle>
          <a:p>
            <a:endParaRPr/>
          </a:p>
        </p:txBody>
      </p:sp>
      <p:sp>
        <p:nvSpPr>
          <p:cNvPr id="78" name="Google Shape;78;p15"/>
          <p:cNvSpPr/>
          <p:nvPr/>
        </p:nvSpPr>
        <p:spPr>
          <a:xfrm>
            <a:off x="9196833" y="6199950"/>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15"/>
          <p:cNvSpPr/>
          <p:nvPr/>
        </p:nvSpPr>
        <p:spPr>
          <a:xfrm>
            <a:off x="9939167" y="5638800"/>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0" name="Google Shape;80;p15"/>
          <p:cNvSpPr/>
          <p:nvPr/>
        </p:nvSpPr>
        <p:spPr>
          <a:xfrm>
            <a:off x="11770303" y="4597554"/>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1" name="Google Shape;81;p15"/>
          <p:cNvSpPr/>
          <p:nvPr/>
        </p:nvSpPr>
        <p:spPr>
          <a:xfrm>
            <a:off x="11569400" y="6577875"/>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15"/>
          <p:cNvSpPr/>
          <p:nvPr/>
        </p:nvSpPr>
        <p:spPr>
          <a:xfrm>
            <a:off x="3962967" y="633400"/>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15"/>
          <p:cNvSpPr/>
          <p:nvPr/>
        </p:nvSpPr>
        <p:spPr>
          <a:xfrm>
            <a:off x="772847" y="3373479"/>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15"/>
          <p:cNvSpPr/>
          <p:nvPr/>
        </p:nvSpPr>
        <p:spPr>
          <a:xfrm>
            <a:off x="415791" y="791518"/>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15"/>
          <p:cNvSpPr/>
          <p:nvPr/>
        </p:nvSpPr>
        <p:spPr>
          <a:xfrm>
            <a:off x="835096" y="1339872"/>
            <a:ext cx="3384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15"/>
          <p:cNvSpPr/>
          <p:nvPr/>
        </p:nvSpPr>
        <p:spPr>
          <a:xfrm>
            <a:off x="10806000" y="4963100"/>
            <a:ext cx="2536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15"/>
          <p:cNvSpPr/>
          <p:nvPr/>
        </p:nvSpPr>
        <p:spPr>
          <a:xfrm>
            <a:off x="11738600" y="5654657"/>
            <a:ext cx="2536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8" name="Google Shape;88;p15"/>
          <p:cNvSpPr/>
          <p:nvPr/>
        </p:nvSpPr>
        <p:spPr>
          <a:xfrm>
            <a:off x="261747" y="1990890"/>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9" name="Google Shape;89;p15"/>
          <p:cNvSpPr/>
          <p:nvPr/>
        </p:nvSpPr>
        <p:spPr>
          <a:xfrm>
            <a:off x="2317400" y="271322"/>
            <a:ext cx="3384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0" name="Google Shape;90;p15"/>
          <p:cNvSpPr/>
          <p:nvPr/>
        </p:nvSpPr>
        <p:spPr>
          <a:xfrm>
            <a:off x="1028879" y="2504485"/>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1" name="Google Shape;91;p15"/>
          <p:cNvSpPr/>
          <p:nvPr/>
        </p:nvSpPr>
        <p:spPr>
          <a:xfrm>
            <a:off x="5695445" y="474825"/>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2" name="Google Shape;92;p15"/>
          <p:cNvSpPr/>
          <p:nvPr/>
        </p:nvSpPr>
        <p:spPr>
          <a:xfrm>
            <a:off x="10305617" y="6127438"/>
            <a:ext cx="3384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897446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6"/>
        <p:cNvGrpSpPr/>
        <p:nvPr/>
      </p:nvGrpSpPr>
      <p:grpSpPr>
        <a:xfrm>
          <a:off x="0" y="0"/>
          <a:ext cx="0" cy="0"/>
          <a:chOff x="0" y="0"/>
          <a:chExt cx="0" cy="0"/>
        </a:xfrm>
      </p:grpSpPr>
      <p:pic>
        <p:nvPicPr>
          <p:cNvPr id="97" name="Google Shape;97;p17" descr="connections-05.png"/>
          <p:cNvPicPr preferRelativeResize="0"/>
          <p:nvPr/>
        </p:nvPicPr>
        <p:blipFill>
          <a:blip r:embed="rId2">
            <a:alphaModFix/>
          </a:blip>
          <a:stretch>
            <a:fillRect/>
          </a:stretch>
        </p:blipFill>
        <p:spPr>
          <a:xfrm rot="10800000" flipH="1">
            <a:off x="7928" y="0"/>
            <a:ext cx="12176145" cy="6858000"/>
          </a:xfrm>
          <a:prstGeom prst="rect">
            <a:avLst/>
          </a:prstGeom>
          <a:noFill/>
          <a:ln>
            <a:noFill/>
          </a:ln>
        </p:spPr>
      </p:pic>
      <p:sp>
        <p:nvSpPr>
          <p:cNvPr id="98" name="Google Shape;98;p17"/>
          <p:cNvSpPr txBox="1">
            <a:spLocks noGrp="1"/>
          </p:cNvSpPr>
          <p:nvPr>
            <p:ph type="body" idx="1"/>
          </p:nvPr>
        </p:nvSpPr>
        <p:spPr>
          <a:xfrm>
            <a:off x="1620400" y="2501400"/>
            <a:ext cx="8951200" cy="10932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Clr>
                <a:srgbClr val="263238"/>
              </a:buClr>
              <a:buSzPts val="3600"/>
              <a:buChar char="◎"/>
              <a:defRPr sz="3600" i="1"/>
            </a:lvl1pPr>
            <a:lvl2pPr marL="914400" lvl="1" indent="-457200" algn="ctr" rtl="0">
              <a:spcBef>
                <a:spcPts val="0"/>
              </a:spcBef>
              <a:spcAft>
                <a:spcPts val="0"/>
              </a:spcAft>
              <a:buClr>
                <a:srgbClr val="263238"/>
              </a:buClr>
              <a:buSzPts val="3600"/>
              <a:buChar char="○"/>
              <a:defRPr sz="3600" i="1"/>
            </a:lvl2pPr>
            <a:lvl3pPr marL="1371600" lvl="2" indent="-457200" algn="ctr" rtl="0">
              <a:spcBef>
                <a:spcPts val="0"/>
              </a:spcBef>
              <a:spcAft>
                <a:spcPts val="0"/>
              </a:spcAft>
              <a:buClr>
                <a:srgbClr val="263238"/>
              </a:buClr>
              <a:buSzPts val="3600"/>
              <a:buChar char="◉"/>
              <a:defRPr sz="3600" i="1"/>
            </a:lvl3pPr>
            <a:lvl4pPr marL="1828800" lvl="3" indent="-457200" algn="ctr" rtl="0">
              <a:spcBef>
                <a:spcPts val="0"/>
              </a:spcBef>
              <a:spcAft>
                <a:spcPts val="0"/>
              </a:spcAft>
              <a:buClr>
                <a:srgbClr val="263238"/>
              </a:buClr>
              <a:buSzPts val="3600"/>
              <a:buChar char="●"/>
              <a:defRPr sz="3600" i="1"/>
            </a:lvl4pPr>
            <a:lvl5pPr marL="2286000" lvl="4" indent="-457200" algn="ctr" rtl="0">
              <a:spcBef>
                <a:spcPts val="0"/>
              </a:spcBef>
              <a:spcAft>
                <a:spcPts val="0"/>
              </a:spcAft>
              <a:buClr>
                <a:srgbClr val="263238"/>
              </a:buClr>
              <a:buSzPts val="3600"/>
              <a:buChar char="○"/>
              <a:defRPr sz="3600" i="1"/>
            </a:lvl5pPr>
            <a:lvl6pPr marL="2743200" lvl="5" indent="-457200" algn="ctr" rtl="0">
              <a:spcBef>
                <a:spcPts val="0"/>
              </a:spcBef>
              <a:spcAft>
                <a:spcPts val="0"/>
              </a:spcAft>
              <a:buClr>
                <a:srgbClr val="263238"/>
              </a:buClr>
              <a:buSzPts val="3600"/>
              <a:buChar char="■"/>
              <a:defRPr sz="3600" i="1"/>
            </a:lvl6pPr>
            <a:lvl7pPr marL="3200400" lvl="6" indent="-457200" algn="ctr" rtl="0">
              <a:spcBef>
                <a:spcPts val="0"/>
              </a:spcBef>
              <a:spcAft>
                <a:spcPts val="0"/>
              </a:spcAft>
              <a:buClr>
                <a:srgbClr val="263238"/>
              </a:buClr>
              <a:buSzPts val="3600"/>
              <a:buChar char="●"/>
              <a:defRPr sz="3600" i="1"/>
            </a:lvl7pPr>
            <a:lvl8pPr marL="3657600" lvl="7" indent="-457200" algn="ctr" rtl="0">
              <a:spcBef>
                <a:spcPts val="0"/>
              </a:spcBef>
              <a:spcAft>
                <a:spcPts val="0"/>
              </a:spcAft>
              <a:buClr>
                <a:srgbClr val="263238"/>
              </a:buClr>
              <a:buSzPts val="3600"/>
              <a:buChar char="○"/>
              <a:defRPr sz="3600" i="1"/>
            </a:lvl8pPr>
            <a:lvl9pPr marL="4114800" lvl="8" indent="-457200" algn="ctr" rtl="0">
              <a:spcBef>
                <a:spcPts val="0"/>
              </a:spcBef>
              <a:spcAft>
                <a:spcPts val="0"/>
              </a:spcAft>
              <a:buClr>
                <a:srgbClr val="263238"/>
              </a:buClr>
              <a:buSzPts val="3600"/>
              <a:buChar char="■"/>
              <a:defRPr sz="3600" i="1"/>
            </a:lvl9pPr>
          </a:lstStyle>
          <a:p>
            <a:endParaRPr/>
          </a:p>
        </p:txBody>
      </p:sp>
      <p:cxnSp>
        <p:nvCxnSpPr>
          <p:cNvPr id="99" name="Google Shape;99;p17"/>
          <p:cNvCxnSpPr>
            <a:endCxn id="100" idx="1"/>
          </p:cNvCxnSpPr>
          <p:nvPr/>
        </p:nvCxnSpPr>
        <p:spPr>
          <a:xfrm>
            <a:off x="4989460" y="871980"/>
            <a:ext cx="591200" cy="362400"/>
          </a:xfrm>
          <a:prstGeom prst="straightConnector1">
            <a:avLst/>
          </a:prstGeom>
          <a:noFill/>
          <a:ln w="9525" cap="flat" cmpd="sng">
            <a:solidFill>
              <a:srgbClr val="CFD8DC"/>
            </a:solidFill>
            <a:prstDash val="solid"/>
            <a:round/>
            <a:headEnd type="none" w="med" len="med"/>
            <a:tailEnd type="none" w="med" len="med"/>
          </a:ln>
        </p:spPr>
      </p:cxnSp>
      <p:cxnSp>
        <p:nvCxnSpPr>
          <p:cNvPr id="101" name="Google Shape;101;p17"/>
          <p:cNvCxnSpPr/>
          <p:nvPr/>
        </p:nvCxnSpPr>
        <p:spPr>
          <a:xfrm rot="10800000">
            <a:off x="5486400" y="269685"/>
            <a:ext cx="609600" cy="804600"/>
          </a:xfrm>
          <a:prstGeom prst="straightConnector1">
            <a:avLst/>
          </a:prstGeom>
          <a:noFill/>
          <a:ln w="9525" cap="flat" cmpd="sng">
            <a:solidFill>
              <a:srgbClr val="CFD8DC"/>
            </a:solidFill>
            <a:prstDash val="solid"/>
            <a:round/>
            <a:headEnd type="none" w="med" len="med"/>
            <a:tailEnd type="none" w="med" len="med"/>
          </a:ln>
        </p:spPr>
      </p:cxnSp>
      <p:cxnSp>
        <p:nvCxnSpPr>
          <p:cNvPr id="102" name="Google Shape;102;p17"/>
          <p:cNvCxnSpPr/>
          <p:nvPr/>
        </p:nvCxnSpPr>
        <p:spPr>
          <a:xfrm rot="10800000" flipH="1">
            <a:off x="6332100" y="753125"/>
            <a:ext cx="126800" cy="348900"/>
          </a:xfrm>
          <a:prstGeom prst="straightConnector1">
            <a:avLst/>
          </a:prstGeom>
          <a:noFill/>
          <a:ln w="9525" cap="flat" cmpd="sng">
            <a:solidFill>
              <a:srgbClr val="CFD8DC"/>
            </a:solidFill>
            <a:prstDash val="solid"/>
            <a:round/>
            <a:headEnd type="none" w="med" len="med"/>
            <a:tailEnd type="none" w="med" len="med"/>
          </a:ln>
        </p:spPr>
      </p:cxnSp>
      <p:sp>
        <p:nvSpPr>
          <p:cNvPr id="103" name="Google Shape;103;p17"/>
          <p:cNvSpPr txBox="1">
            <a:spLocks noGrp="1"/>
          </p:cNvSpPr>
          <p:nvPr>
            <p:ph type="sldNum" idx="12"/>
          </p:nvPr>
        </p:nvSpPr>
        <p:spPr>
          <a:xfrm>
            <a:off x="-116" y="6333125"/>
            <a:ext cx="12192000" cy="5250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fld id="{00000000-1234-1234-1234-123412341234}" type="slidenum">
              <a:rPr lang="en" smtClean="0"/>
              <a:pPr/>
              <a:t>‹#›</a:t>
            </a:fld>
            <a:endParaRPr lang="en"/>
          </a:p>
        </p:txBody>
      </p:sp>
      <p:sp>
        <p:nvSpPr>
          <p:cNvPr id="100" name="Google Shape;100;p17"/>
          <p:cNvSpPr/>
          <p:nvPr/>
        </p:nvSpPr>
        <p:spPr>
          <a:xfrm>
            <a:off x="5367200" y="1074285"/>
            <a:ext cx="14576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724584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174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3902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5511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074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0143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38105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215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04456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9313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1360350"/>
            <a:ext cx="7743200" cy="1546500"/>
          </a:xfrm>
          <a:prstGeom prst="rect">
            <a:avLst/>
          </a:prstGeom>
        </p:spPr>
        <p:txBody>
          <a:bodyPr spcFirstLastPara="1" wrap="square" lIns="91425" tIns="91425" rIns="91425" bIns="91425" anchor="t" anchorCtr="0">
            <a:noAutofit/>
          </a:bodyPr>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Google Shape;11;p2"/>
          <p:cNvSpPr/>
          <p:nvPr/>
        </p:nvSpPr>
        <p:spPr>
          <a:xfrm>
            <a:off x="9196833" y="6199950"/>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 name="Google Shape;12;p2"/>
          <p:cNvSpPr/>
          <p:nvPr/>
        </p:nvSpPr>
        <p:spPr>
          <a:xfrm>
            <a:off x="9939167" y="5638800"/>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a:off x="11770303" y="4597554"/>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 name="Google Shape;14;p2"/>
          <p:cNvSpPr/>
          <p:nvPr/>
        </p:nvSpPr>
        <p:spPr>
          <a:xfrm>
            <a:off x="11569400" y="6577875"/>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 name="Google Shape;15;p2"/>
          <p:cNvSpPr/>
          <p:nvPr/>
        </p:nvSpPr>
        <p:spPr>
          <a:xfrm>
            <a:off x="3962967" y="633400"/>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 name="Google Shape;16;p2"/>
          <p:cNvSpPr/>
          <p:nvPr/>
        </p:nvSpPr>
        <p:spPr>
          <a:xfrm>
            <a:off x="772847" y="3373479"/>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7" name="Google Shape;17;p2"/>
          <p:cNvSpPr/>
          <p:nvPr/>
        </p:nvSpPr>
        <p:spPr>
          <a:xfrm>
            <a:off x="415791" y="791518"/>
            <a:ext cx="1692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835096" y="1339872"/>
            <a:ext cx="3384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10806000" y="4963100"/>
            <a:ext cx="2536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11738600" y="5654657"/>
            <a:ext cx="2536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1;p2"/>
          <p:cNvSpPr/>
          <p:nvPr/>
        </p:nvSpPr>
        <p:spPr>
          <a:xfrm>
            <a:off x="261747" y="1990890"/>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2"/>
          <p:cNvSpPr/>
          <p:nvPr/>
        </p:nvSpPr>
        <p:spPr>
          <a:xfrm>
            <a:off x="2317400" y="271322"/>
            <a:ext cx="3384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 name="Google Shape;23;p2"/>
          <p:cNvSpPr/>
          <p:nvPr/>
        </p:nvSpPr>
        <p:spPr>
          <a:xfrm>
            <a:off x="1028879" y="2504485"/>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 name="Google Shape;24;p2"/>
          <p:cNvSpPr/>
          <p:nvPr/>
        </p:nvSpPr>
        <p:spPr>
          <a:xfrm>
            <a:off x="5695445" y="474825"/>
            <a:ext cx="1012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10305617" y="6127438"/>
            <a:ext cx="3384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4139066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203200" y="152400"/>
            <a:ext cx="11785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5F497A"/>
              </a:buClr>
              <a:buSzPts val="4000"/>
              <a:buFont typeface="Calibri"/>
              <a:buNone/>
              <a:defRPr sz="4000" b="1" i="0" u="none" strike="noStrike" cap="none">
                <a:solidFill>
                  <a:srgbClr val="5F497A"/>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a:endParaRPr/>
          </a:p>
        </p:txBody>
      </p:sp>
      <p:sp>
        <p:nvSpPr>
          <p:cNvPr id="73" name="Google Shape;73;p14"/>
          <p:cNvSpPr txBox="1">
            <a:spLocks noGrp="1"/>
          </p:cNvSpPr>
          <p:nvPr>
            <p:ph type="body" idx="1"/>
          </p:nvPr>
        </p:nvSpPr>
        <p:spPr>
          <a:xfrm>
            <a:off x="203200" y="1600200"/>
            <a:ext cx="11785600" cy="4648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5F497A"/>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rgbClr val="5F497A"/>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rgbClr val="5F497A"/>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rgbClr val="5F497A"/>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rgbClr val="5F497A"/>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Google Shape;74;p14"/>
          <p:cNvSpPr txBox="1">
            <a:spLocks noGrp="1"/>
          </p:cNvSpPr>
          <p:nvPr>
            <p:ph type="sldNum" idx="12"/>
          </p:nvPr>
        </p:nvSpPr>
        <p:spPr>
          <a:xfrm>
            <a:off x="11379200" y="6248400"/>
            <a:ext cx="812800" cy="6096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1" i="0" u="none" strike="noStrike" cap="none">
                <a:solidFill>
                  <a:srgbClr val="EEEBCA"/>
                </a:solidFill>
                <a:latin typeface="Arial"/>
                <a:ea typeface="Arial"/>
                <a:cs typeface="Arial"/>
                <a:sym typeface="Arial"/>
              </a:defRPr>
            </a:lvl1pPr>
            <a:lvl2pPr marL="0" marR="0" lvl="1" indent="0" algn="ctr" rtl="0">
              <a:spcBef>
                <a:spcPts val="0"/>
              </a:spcBef>
              <a:spcAft>
                <a:spcPts val="0"/>
              </a:spcAft>
              <a:buNone/>
              <a:defRPr sz="1200" b="1" i="0" u="none" strike="noStrike" cap="none">
                <a:solidFill>
                  <a:srgbClr val="EEEBCA"/>
                </a:solidFill>
                <a:latin typeface="Arial"/>
                <a:ea typeface="Arial"/>
                <a:cs typeface="Arial"/>
                <a:sym typeface="Arial"/>
              </a:defRPr>
            </a:lvl2pPr>
            <a:lvl3pPr marL="0" marR="0" lvl="2" indent="0" algn="ctr" rtl="0">
              <a:spcBef>
                <a:spcPts val="0"/>
              </a:spcBef>
              <a:spcAft>
                <a:spcPts val="0"/>
              </a:spcAft>
              <a:buNone/>
              <a:defRPr sz="1200" b="1" i="0" u="none" strike="noStrike" cap="none">
                <a:solidFill>
                  <a:srgbClr val="EEEBCA"/>
                </a:solidFill>
                <a:latin typeface="Arial"/>
                <a:ea typeface="Arial"/>
                <a:cs typeface="Arial"/>
                <a:sym typeface="Arial"/>
              </a:defRPr>
            </a:lvl3pPr>
            <a:lvl4pPr marL="0" marR="0" lvl="3" indent="0" algn="ctr" rtl="0">
              <a:spcBef>
                <a:spcPts val="0"/>
              </a:spcBef>
              <a:spcAft>
                <a:spcPts val="0"/>
              </a:spcAft>
              <a:buNone/>
              <a:defRPr sz="1200" b="1" i="0" u="none" strike="noStrike" cap="none">
                <a:solidFill>
                  <a:srgbClr val="EEEBCA"/>
                </a:solidFill>
                <a:latin typeface="Arial"/>
                <a:ea typeface="Arial"/>
                <a:cs typeface="Arial"/>
                <a:sym typeface="Arial"/>
              </a:defRPr>
            </a:lvl4pPr>
            <a:lvl5pPr marL="0" marR="0" lvl="4" indent="0" algn="ctr" rtl="0">
              <a:spcBef>
                <a:spcPts val="0"/>
              </a:spcBef>
              <a:spcAft>
                <a:spcPts val="0"/>
              </a:spcAft>
              <a:buNone/>
              <a:defRPr sz="1200" b="1" i="0" u="none" strike="noStrike" cap="none">
                <a:solidFill>
                  <a:srgbClr val="EEEBCA"/>
                </a:solidFill>
                <a:latin typeface="Arial"/>
                <a:ea typeface="Arial"/>
                <a:cs typeface="Arial"/>
                <a:sym typeface="Arial"/>
              </a:defRPr>
            </a:lvl5pPr>
            <a:lvl6pPr marL="0" marR="0" lvl="5" indent="0" algn="ctr" rtl="0">
              <a:spcBef>
                <a:spcPts val="0"/>
              </a:spcBef>
              <a:spcAft>
                <a:spcPts val="0"/>
              </a:spcAft>
              <a:buNone/>
              <a:defRPr sz="1200" b="1" i="0" u="none" strike="noStrike" cap="none">
                <a:solidFill>
                  <a:srgbClr val="EEEBCA"/>
                </a:solidFill>
                <a:latin typeface="Arial"/>
                <a:ea typeface="Arial"/>
                <a:cs typeface="Arial"/>
                <a:sym typeface="Arial"/>
              </a:defRPr>
            </a:lvl6pPr>
            <a:lvl7pPr marL="0" marR="0" lvl="6" indent="0" algn="ctr" rtl="0">
              <a:spcBef>
                <a:spcPts val="0"/>
              </a:spcBef>
              <a:spcAft>
                <a:spcPts val="0"/>
              </a:spcAft>
              <a:buNone/>
              <a:defRPr sz="1200" b="1" i="0" u="none" strike="noStrike" cap="none">
                <a:solidFill>
                  <a:srgbClr val="EEEBCA"/>
                </a:solidFill>
                <a:latin typeface="Arial"/>
                <a:ea typeface="Arial"/>
                <a:cs typeface="Arial"/>
                <a:sym typeface="Arial"/>
              </a:defRPr>
            </a:lvl7pPr>
            <a:lvl8pPr marL="0" marR="0" lvl="7" indent="0" algn="ctr" rtl="0">
              <a:spcBef>
                <a:spcPts val="0"/>
              </a:spcBef>
              <a:spcAft>
                <a:spcPts val="0"/>
              </a:spcAft>
              <a:buNone/>
              <a:defRPr sz="1200" b="1" i="0" u="none" strike="noStrike" cap="none">
                <a:solidFill>
                  <a:srgbClr val="EEEBCA"/>
                </a:solidFill>
                <a:latin typeface="Arial"/>
                <a:ea typeface="Arial"/>
                <a:cs typeface="Arial"/>
                <a:sym typeface="Arial"/>
              </a:defRPr>
            </a:lvl8pPr>
            <a:lvl9pPr marL="0" marR="0" lvl="8" indent="0" algn="ctr" rtl="0">
              <a:spcBef>
                <a:spcPts val="0"/>
              </a:spcBef>
              <a:spcAft>
                <a:spcPts val="0"/>
              </a:spcAft>
              <a:buNone/>
              <a:defRPr sz="1200" b="1" i="0" u="none" strike="noStrike" cap="none">
                <a:solidFill>
                  <a:srgbClr val="EEEBCA"/>
                </a:solidFill>
                <a:latin typeface="Arial"/>
                <a:ea typeface="Arial"/>
                <a:cs typeface="Arial"/>
                <a:sym typeface="Arial"/>
              </a:defRPr>
            </a:lvl9pPr>
          </a:lstStyle>
          <a:p>
            <a:fld id="{00000000-1234-1234-1234-123412341234}" type="slidenum">
              <a:rPr lang="en" smtClean="0"/>
              <a:pPr/>
              <a:t>‹#›</a:t>
            </a:fld>
            <a:endParaRPr lang="en"/>
          </a:p>
        </p:txBody>
      </p:sp>
      <p:sp>
        <p:nvSpPr>
          <p:cNvPr id="75" name="Google Shape;75;p14"/>
          <p:cNvSpPr txBox="1">
            <a:spLocks noGrp="1"/>
          </p:cNvSpPr>
          <p:nvPr>
            <p:ph type="sldNum" idx="2"/>
          </p:nvPr>
        </p:nvSpPr>
        <p:spPr>
          <a:xfrm>
            <a:off x="11205845" y="6333134"/>
            <a:ext cx="7316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55951138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203200" y="152400"/>
            <a:ext cx="11785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5F497A"/>
              </a:buClr>
              <a:buSzPts val="4000"/>
              <a:buFont typeface="Calibri"/>
              <a:buNone/>
              <a:defRPr sz="4000" b="1" i="0" u="none" strike="noStrike" cap="none">
                <a:solidFill>
                  <a:srgbClr val="5F497A"/>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a:endParaRPr/>
          </a:p>
        </p:txBody>
      </p:sp>
      <p:sp>
        <p:nvSpPr>
          <p:cNvPr id="81" name="Google Shape;81;p16"/>
          <p:cNvSpPr txBox="1">
            <a:spLocks noGrp="1"/>
          </p:cNvSpPr>
          <p:nvPr>
            <p:ph type="sldNum" idx="12"/>
          </p:nvPr>
        </p:nvSpPr>
        <p:spPr>
          <a:xfrm>
            <a:off x="11379200" y="6248400"/>
            <a:ext cx="812800" cy="6096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1">
                <a:solidFill>
                  <a:srgbClr val="EEEBCA"/>
                </a:solidFill>
                <a:latin typeface="Arial"/>
                <a:ea typeface="Arial"/>
                <a:cs typeface="Arial"/>
                <a:sym typeface="Arial"/>
              </a:defRPr>
            </a:lvl1pPr>
            <a:lvl2pPr marL="0" marR="0" lvl="1" indent="0" algn="ctr" rtl="0">
              <a:spcBef>
                <a:spcPts val="0"/>
              </a:spcBef>
              <a:spcAft>
                <a:spcPts val="0"/>
              </a:spcAft>
              <a:buNone/>
              <a:defRPr sz="1200" b="1">
                <a:solidFill>
                  <a:srgbClr val="EEEBCA"/>
                </a:solidFill>
                <a:latin typeface="Arial"/>
                <a:ea typeface="Arial"/>
                <a:cs typeface="Arial"/>
                <a:sym typeface="Arial"/>
              </a:defRPr>
            </a:lvl2pPr>
            <a:lvl3pPr marL="0" marR="0" lvl="2" indent="0" algn="ctr" rtl="0">
              <a:spcBef>
                <a:spcPts val="0"/>
              </a:spcBef>
              <a:spcAft>
                <a:spcPts val="0"/>
              </a:spcAft>
              <a:buNone/>
              <a:defRPr sz="1200" b="1">
                <a:solidFill>
                  <a:srgbClr val="EEEBCA"/>
                </a:solidFill>
                <a:latin typeface="Arial"/>
                <a:ea typeface="Arial"/>
                <a:cs typeface="Arial"/>
                <a:sym typeface="Arial"/>
              </a:defRPr>
            </a:lvl3pPr>
            <a:lvl4pPr marL="0" marR="0" lvl="3" indent="0" algn="ctr" rtl="0">
              <a:spcBef>
                <a:spcPts val="0"/>
              </a:spcBef>
              <a:spcAft>
                <a:spcPts val="0"/>
              </a:spcAft>
              <a:buNone/>
              <a:defRPr sz="1200" b="1">
                <a:solidFill>
                  <a:srgbClr val="EEEBCA"/>
                </a:solidFill>
                <a:latin typeface="Arial"/>
                <a:ea typeface="Arial"/>
                <a:cs typeface="Arial"/>
                <a:sym typeface="Arial"/>
              </a:defRPr>
            </a:lvl4pPr>
            <a:lvl5pPr marL="0" marR="0" lvl="4" indent="0" algn="ctr" rtl="0">
              <a:spcBef>
                <a:spcPts val="0"/>
              </a:spcBef>
              <a:spcAft>
                <a:spcPts val="0"/>
              </a:spcAft>
              <a:buNone/>
              <a:defRPr sz="1200" b="1">
                <a:solidFill>
                  <a:srgbClr val="EEEBCA"/>
                </a:solidFill>
                <a:latin typeface="Arial"/>
                <a:ea typeface="Arial"/>
                <a:cs typeface="Arial"/>
                <a:sym typeface="Arial"/>
              </a:defRPr>
            </a:lvl5pPr>
            <a:lvl6pPr marL="0" marR="0" lvl="5" indent="0" algn="ctr" rtl="0">
              <a:spcBef>
                <a:spcPts val="0"/>
              </a:spcBef>
              <a:spcAft>
                <a:spcPts val="0"/>
              </a:spcAft>
              <a:buNone/>
              <a:defRPr sz="1200" b="1">
                <a:solidFill>
                  <a:srgbClr val="EEEBCA"/>
                </a:solidFill>
                <a:latin typeface="Arial"/>
                <a:ea typeface="Arial"/>
                <a:cs typeface="Arial"/>
                <a:sym typeface="Arial"/>
              </a:defRPr>
            </a:lvl6pPr>
            <a:lvl7pPr marL="0" marR="0" lvl="6" indent="0" algn="ctr" rtl="0">
              <a:spcBef>
                <a:spcPts val="0"/>
              </a:spcBef>
              <a:spcAft>
                <a:spcPts val="0"/>
              </a:spcAft>
              <a:buNone/>
              <a:defRPr sz="1200" b="1">
                <a:solidFill>
                  <a:srgbClr val="EEEBCA"/>
                </a:solidFill>
                <a:latin typeface="Arial"/>
                <a:ea typeface="Arial"/>
                <a:cs typeface="Arial"/>
                <a:sym typeface="Arial"/>
              </a:defRPr>
            </a:lvl7pPr>
            <a:lvl8pPr marL="0" marR="0" lvl="7" indent="0" algn="ctr" rtl="0">
              <a:spcBef>
                <a:spcPts val="0"/>
              </a:spcBef>
              <a:spcAft>
                <a:spcPts val="0"/>
              </a:spcAft>
              <a:buNone/>
              <a:defRPr sz="1200" b="1">
                <a:solidFill>
                  <a:srgbClr val="EEEBCA"/>
                </a:solidFill>
                <a:latin typeface="Arial"/>
                <a:ea typeface="Arial"/>
                <a:cs typeface="Arial"/>
                <a:sym typeface="Arial"/>
              </a:defRPr>
            </a:lvl8pPr>
            <a:lvl9pPr marL="0" marR="0" lvl="8" indent="0" algn="ctr" rtl="0">
              <a:spcBef>
                <a:spcPts val="0"/>
              </a:spcBef>
              <a:spcAft>
                <a:spcPts val="0"/>
              </a:spcAft>
              <a:buNone/>
              <a:defRPr sz="1200" b="1">
                <a:solidFill>
                  <a:srgbClr val="EEEBCA"/>
                </a:solidFill>
                <a:latin typeface="Arial"/>
                <a:ea typeface="Arial"/>
                <a:cs typeface="Arial"/>
                <a:sym typeface="Arial"/>
              </a:defRPr>
            </a:lvl9pPr>
          </a:lstStyle>
          <a:p>
            <a:fld id="{00000000-1234-1234-1234-123412341234}" type="slidenum">
              <a:rPr lang="en" smtClean="0"/>
              <a:pPr/>
              <a:t>‹#›</a:t>
            </a:fld>
            <a:endParaRPr lang="en"/>
          </a:p>
        </p:txBody>
      </p:sp>
      <p:sp>
        <p:nvSpPr>
          <p:cNvPr id="82" name="Google Shape;82;p16"/>
          <p:cNvSpPr txBox="1">
            <a:spLocks noGrp="1"/>
          </p:cNvSpPr>
          <p:nvPr>
            <p:ph type="sldNum" idx="2"/>
          </p:nvPr>
        </p:nvSpPr>
        <p:spPr>
          <a:xfrm>
            <a:off x="11205845" y="6333134"/>
            <a:ext cx="7316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7229133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963084" y="1524000"/>
            <a:ext cx="10363200" cy="1362000"/>
          </a:xfrm>
          <a:prstGeom prst="rect">
            <a:avLst/>
          </a:prstGeom>
          <a:solidFill>
            <a:schemeClr val="accent6"/>
          </a:solid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4000"/>
              <a:buFont typeface="Calibri"/>
              <a:buNone/>
              <a:defRPr sz="4000" b="1" i="0" u="none" strike="noStrike" cap="none">
                <a:solidFill>
                  <a:schemeClr val="lt1"/>
                </a:solidFill>
                <a:latin typeface="Calibri"/>
                <a:ea typeface="Calibri"/>
                <a:cs typeface="Calibri"/>
                <a:sym typeface="Calibri"/>
              </a:defRPr>
            </a:lvl1pPr>
            <a:lvl2pPr lvl="1" rtl="0">
              <a:spcBef>
                <a:spcPts val="0"/>
              </a:spcBef>
              <a:spcAft>
                <a:spcPts val="0"/>
              </a:spcAft>
              <a:buSzPts val="3000"/>
              <a:buNone/>
              <a:defRPr sz="1800"/>
            </a:lvl2pPr>
            <a:lvl3pPr lvl="2" rtl="0">
              <a:spcBef>
                <a:spcPts val="0"/>
              </a:spcBef>
              <a:spcAft>
                <a:spcPts val="0"/>
              </a:spcAft>
              <a:buSzPts val="3000"/>
              <a:buNone/>
              <a:defRPr sz="1800"/>
            </a:lvl3pPr>
            <a:lvl4pPr lvl="3" rtl="0">
              <a:spcBef>
                <a:spcPts val="0"/>
              </a:spcBef>
              <a:spcAft>
                <a:spcPts val="0"/>
              </a:spcAft>
              <a:buSzPts val="3000"/>
              <a:buNone/>
              <a:defRPr sz="1800"/>
            </a:lvl4pPr>
            <a:lvl5pPr lvl="4" rtl="0">
              <a:spcBef>
                <a:spcPts val="0"/>
              </a:spcBef>
              <a:spcAft>
                <a:spcPts val="0"/>
              </a:spcAft>
              <a:buSzPts val="3000"/>
              <a:buNone/>
              <a:defRPr sz="1800"/>
            </a:lvl5pPr>
            <a:lvl6pPr lvl="5" rtl="0">
              <a:spcBef>
                <a:spcPts val="0"/>
              </a:spcBef>
              <a:spcAft>
                <a:spcPts val="0"/>
              </a:spcAft>
              <a:buSzPts val="3000"/>
              <a:buNone/>
              <a:defRPr sz="1800"/>
            </a:lvl6pPr>
            <a:lvl7pPr lvl="6" rtl="0">
              <a:spcBef>
                <a:spcPts val="0"/>
              </a:spcBef>
              <a:spcAft>
                <a:spcPts val="0"/>
              </a:spcAft>
              <a:buSzPts val="3000"/>
              <a:buNone/>
              <a:defRPr sz="1800"/>
            </a:lvl7pPr>
            <a:lvl8pPr lvl="7" rtl="0">
              <a:spcBef>
                <a:spcPts val="0"/>
              </a:spcBef>
              <a:spcAft>
                <a:spcPts val="0"/>
              </a:spcAft>
              <a:buSzPts val="3000"/>
              <a:buNone/>
              <a:defRPr sz="1800"/>
            </a:lvl8pPr>
            <a:lvl9pPr lvl="8" rtl="0">
              <a:spcBef>
                <a:spcPts val="0"/>
              </a:spcBef>
              <a:spcAft>
                <a:spcPts val="0"/>
              </a:spcAft>
              <a:buSzPts val="3000"/>
              <a:buNone/>
              <a:defRPr sz="1800"/>
            </a:lvl9pPr>
          </a:lstStyle>
          <a:p>
            <a:endParaRPr/>
          </a:p>
        </p:txBody>
      </p:sp>
      <p:sp>
        <p:nvSpPr>
          <p:cNvPr id="78" name="Google Shape;78;p15"/>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00"/>
              </a:spcBef>
              <a:spcAft>
                <a:spcPts val="0"/>
              </a:spcAft>
              <a:buClr>
                <a:srgbClr val="5F497A"/>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5F497A"/>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5F497A"/>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5F497A"/>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5F497A"/>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676416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0" r:id="rId10"/>
    <p:sldLayoutId id="2147483681" r:id="rId11"/>
    <p:sldLayoutId id="2147483682" r:id="rId12"/>
    <p:sldLayoutId id="2147483683" r:id="rId13"/>
    <p:sldLayoutId id="2147483684" r:id="rId14"/>
    <p:sldLayoutId id="2147483685" r:id="rId15"/>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44251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16.xml"/><Relationship Id="rId16" Type="http://schemas.openxmlformats.org/officeDocument/2006/relationships/diagramColors" Target="../diagrams/colors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53.png"/><Relationship Id="rId7" Type="http://schemas.openxmlformats.org/officeDocument/2006/relationships/diagramColors" Target="../diagrams/colors19.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178D31F-2FFC-4036-8518-795F22D5A1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89" b="13641"/>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772429" y="2791513"/>
            <a:ext cx="6470692" cy="1229306"/>
          </a:xfrm>
        </p:spPr>
        <p:txBody>
          <a:bodyPr>
            <a:normAutofit/>
          </a:bodyPr>
          <a:lstStyle/>
          <a:p>
            <a:r>
              <a:rPr lang="en-US" sz="5400" dirty="0">
                <a:solidFill>
                  <a:schemeClr val="tx1"/>
                </a:solidFill>
              </a:rPr>
              <a:t>AT82.02</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772429" y="4195868"/>
            <a:ext cx="6470693" cy="1229306"/>
          </a:xfrm>
        </p:spPr>
        <p:txBody>
          <a:bodyPr>
            <a:normAutofit fontScale="85000" lnSpcReduction="20000"/>
          </a:bodyPr>
          <a:lstStyle/>
          <a:p>
            <a:r>
              <a:rPr lang="en-US" b="1" dirty="0"/>
              <a:t>Data Modeling and Management</a:t>
            </a:r>
          </a:p>
          <a:p>
            <a:r>
              <a:rPr lang="en-US" dirty="0"/>
              <a:t>Unit 1-4: Entity Relationship (ER) Model</a:t>
            </a:r>
          </a:p>
          <a:p>
            <a:r>
              <a:rPr lang="en-US" sz="1800" dirty="0"/>
              <a:t>Chutiporn Anutariya (</a:t>
            </a:r>
            <a:r>
              <a:rPr lang="en-US" sz="1800" dirty="0" err="1"/>
              <a:t>chuti</a:t>
            </a:r>
            <a:r>
              <a:rPr lang="en-US" sz="1800" dirty="0"/>
              <a:t> at </a:t>
            </a:r>
            <a:r>
              <a:rPr lang="en-US" sz="1800" dirty="0" err="1"/>
              <a:t>ait</a:t>
            </a:r>
            <a:r>
              <a:rPr lang="en-US" sz="1800" dirty="0"/>
              <a:t> dot ac dot </a:t>
            </a:r>
            <a:r>
              <a:rPr lang="en-US" sz="1800" dirty="0" err="1"/>
              <a:t>th</a:t>
            </a:r>
            <a:r>
              <a:rPr lang="en-US" sz="1800" dirty="0"/>
              <a:t>)</a:t>
            </a:r>
          </a:p>
        </p:txBody>
      </p:sp>
      <p:cxnSp>
        <p:nvCxnSpPr>
          <p:cNvPr id="36" name="Straight Connector 3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2700">
            <a:solidFill>
              <a:schemeClr val="tx1">
                <a:lumMod val="75000"/>
                <a:lumOff val="25000"/>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EB30B7D-2E87-422A-8586-872F12C6FA1E}"/>
              </a:ext>
            </a:extLst>
          </p:cNvPr>
          <p:cNvSpPr/>
          <p:nvPr/>
        </p:nvSpPr>
        <p:spPr>
          <a:xfrm>
            <a:off x="7459321" y="6400799"/>
            <a:ext cx="4741383" cy="48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416EC6-351B-4E0C-8499-972A395C48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9413" y="6420425"/>
            <a:ext cx="2102177" cy="431624"/>
          </a:xfrm>
          <a:prstGeom prst="rect">
            <a:avLst/>
          </a:prstGeom>
        </p:spPr>
      </p:pic>
      <p:pic>
        <p:nvPicPr>
          <p:cNvPr id="8" name="Picture 7">
            <a:extLst>
              <a:ext uri="{FF2B5EF4-FFF2-40B4-BE49-F238E27FC236}">
                <a16:creationId xmlns:a16="http://schemas.microsoft.com/office/drawing/2014/main" id="{049DD079-0508-46E4-9BF6-0071767847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87568" y="6133767"/>
            <a:ext cx="1742160" cy="998690"/>
          </a:xfrm>
          <a:prstGeom prst="rect">
            <a:avLst/>
          </a:prstGeom>
        </p:spPr>
      </p:pic>
      <p:pic>
        <p:nvPicPr>
          <p:cNvPr id="1026" name="Picture 2" descr="Logo | Asian Institute of Technology">
            <a:extLst>
              <a:ext uri="{FF2B5EF4-FFF2-40B4-BE49-F238E27FC236}">
                <a16:creationId xmlns:a16="http://schemas.microsoft.com/office/drawing/2014/main" id="{B8C48FB4-6D14-4F7E-890F-C3D71666C9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9728" y="6400800"/>
            <a:ext cx="449865" cy="449865"/>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3D25AB6-9148-417B-8F5C-54AD82619440}"/>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US" dirty="0"/>
              <a:t>Logical Design or Data Model Mapping</a:t>
            </a:r>
          </a:p>
        </p:txBody>
      </p:sp>
      <p:graphicFrame>
        <p:nvGraphicFramePr>
          <p:cNvPr id="3" name="Content Placeholder 2">
            <a:extLst>
              <a:ext uri="{FF2B5EF4-FFF2-40B4-BE49-F238E27FC236}">
                <a16:creationId xmlns:a16="http://schemas.microsoft.com/office/drawing/2014/main" id="{7F6ED9FD-B080-4F6D-B7A9-65937F3698C6}"/>
              </a:ext>
            </a:extLst>
          </p:cNvPr>
          <p:cNvGraphicFramePr>
            <a:graphicFrameLocks noGrp="1"/>
          </p:cNvGraphicFramePr>
          <p:nvPr>
            <p:ph idx="1"/>
            <p:extLst>
              <p:ext uri="{D42A27DB-BD31-4B8C-83A1-F6EECF244321}">
                <p14:modId xmlns:p14="http://schemas.microsoft.com/office/powerpoint/2010/main" val="3860096374"/>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8" name="Google Shape;288;p40"/>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10</a:t>
            </a:fld>
            <a:endParaRPr/>
          </a:p>
        </p:txBody>
      </p:sp>
    </p:spTree>
    <p:extLst>
      <p:ext uri="{BB962C8B-B14F-4D97-AF65-F5344CB8AC3E}">
        <p14:creationId xmlns:p14="http://schemas.microsoft.com/office/powerpoint/2010/main" val="3146417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US" dirty="0"/>
              <a:t>Physical Design</a:t>
            </a:r>
          </a:p>
        </p:txBody>
      </p:sp>
      <p:graphicFrame>
        <p:nvGraphicFramePr>
          <p:cNvPr id="3" name="Content Placeholder 2">
            <a:extLst>
              <a:ext uri="{FF2B5EF4-FFF2-40B4-BE49-F238E27FC236}">
                <a16:creationId xmlns:a16="http://schemas.microsoft.com/office/drawing/2014/main" id="{7F6ED9FD-B080-4F6D-B7A9-65937F3698C6}"/>
              </a:ext>
            </a:extLst>
          </p:cNvPr>
          <p:cNvGraphicFramePr>
            <a:graphicFrameLocks noGrp="1"/>
          </p:cNvGraphicFramePr>
          <p:nvPr>
            <p:ph idx="1"/>
            <p:extLst>
              <p:ext uri="{D42A27DB-BD31-4B8C-83A1-F6EECF244321}">
                <p14:modId xmlns:p14="http://schemas.microsoft.com/office/powerpoint/2010/main" val="2673476177"/>
              </p:ext>
            </p:extLst>
          </p:nvPr>
        </p:nvGraphicFramePr>
        <p:xfrm>
          <a:off x="5458984" y="812801"/>
          <a:ext cx="5928344" cy="2325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8" name="Google Shape;288;p40"/>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11</a:t>
            </a:fld>
            <a:endParaRPr/>
          </a:p>
        </p:txBody>
      </p:sp>
    </p:spTree>
    <p:extLst>
      <p:ext uri="{BB962C8B-B14F-4D97-AF65-F5344CB8AC3E}">
        <p14:creationId xmlns:p14="http://schemas.microsoft.com/office/powerpoint/2010/main" val="3065162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1"/>
          <p:cNvSpPr txBox="1">
            <a:spLocks noGrp="1"/>
          </p:cNvSpPr>
          <p:nvPr>
            <p:ph type="ctrTitle"/>
          </p:nvPr>
        </p:nvSpPr>
        <p:spPr>
          <a:xfrm>
            <a:off x="1097280" y="758952"/>
            <a:ext cx="10058400" cy="3566160"/>
          </a:xfrm>
        </p:spPr>
        <p:txBody>
          <a:bodyPr spcFirstLastPara="1" vert="horz" lIns="91425" tIns="45700" rIns="91425" bIns="45700" rtlCol="0" anchor="b" anchorCtr="0">
            <a:normAutofit/>
          </a:bodyPr>
          <a:lstStyle/>
          <a:p>
            <a:pPr>
              <a:buClr>
                <a:schemeClr val="lt1"/>
              </a:buClr>
              <a:buSzPts val="4000"/>
            </a:pPr>
            <a:r>
              <a:rPr lang="en-US"/>
              <a:t>Entity-Relationship Model</a:t>
            </a:r>
            <a:endParaRPr lang="en-US" b="0"/>
          </a:p>
        </p:txBody>
      </p:sp>
      <p:sp>
        <p:nvSpPr>
          <p:cNvPr id="106" name="Subtitle 2">
            <a:extLst>
              <a:ext uri="{FF2B5EF4-FFF2-40B4-BE49-F238E27FC236}">
                <a16:creationId xmlns:a16="http://schemas.microsoft.com/office/drawing/2014/main" id="{57DB51BE-498A-4A6D-B041-A49F07342C6A}"/>
              </a:ext>
            </a:extLst>
          </p:cNvPr>
          <p:cNvSpPr>
            <a:spLocks noGrp="1"/>
          </p:cNvSpPr>
          <p:nvPr>
            <p:ph type="subTitle" idx="1"/>
          </p:nvPr>
        </p:nvSpPr>
        <p:spPr>
          <a:xfrm>
            <a:off x="1100051" y="4645152"/>
            <a:ext cx="10058400" cy="1143000"/>
          </a:xfrm>
        </p:spPr>
        <p:txBody>
          <a:bodyPr/>
          <a:lstStyle/>
          <a:p>
            <a:endParaRPr lang="en-US"/>
          </a:p>
        </p:txBody>
      </p:sp>
      <p:sp>
        <p:nvSpPr>
          <p:cNvPr id="108" name="Slide Number Placeholder 3">
            <a:extLst>
              <a:ext uri="{FF2B5EF4-FFF2-40B4-BE49-F238E27FC236}">
                <a16:creationId xmlns:a16="http://schemas.microsoft.com/office/drawing/2014/main" id="{35D0C73B-829A-4FBE-BDD8-0CBD6B354AEA}"/>
              </a:ext>
            </a:extLst>
          </p:cNvPr>
          <p:cNvSpPr>
            <a:spLocks noGrp="1"/>
          </p:cNvSpPr>
          <p:nvPr>
            <p:ph type="sldNum" sz="quarter" idx="12"/>
          </p:nvPr>
        </p:nvSpPr>
        <p:spPr>
          <a:xfrm>
            <a:off x="10993582" y="6446838"/>
            <a:ext cx="780010" cy="365125"/>
          </a:xfrm>
        </p:spPr>
        <p:txBody>
          <a:bodyPr/>
          <a:lstStyle/>
          <a:p>
            <a:pPr>
              <a:spcAft>
                <a:spcPts val="600"/>
              </a:spcAft>
            </a:pPr>
            <a:fld id="{3A98EE3D-8CD1-4C3F-BD1C-C98C9596463C}" type="slidenum">
              <a:rPr lang="en-US" smtClean="0"/>
              <a:pPr>
                <a:spcAft>
                  <a:spcPts val="600"/>
                </a:spcAft>
              </a:pPr>
              <a:t>12</a:t>
            </a:fld>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 dirty="0"/>
              <a:t>A Sample Database Application</a:t>
            </a:r>
            <a:endParaRPr dirty="0"/>
          </a:p>
        </p:txBody>
      </p:sp>
      <p:sp>
        <p:nvSpPr>
          <p:cNvPr id="299" name="Google Shape;299;p42"/>
          <p:cNvSpPr txBox="1">
            <a:spLocks noGrp="1"/>
          </p:cNvSpPr>
          <p:nvPr>
            <p:ph sz="half" idx="1"/>
          </p:nvPr>
        </p:nvSpPr>
        <p:spPr>
          <a:xfrm>
            <a:off x="1097280" y="2120900"/>
            <a:ext cx="4639736" cy="3748193"/>
          </a:xfrm>
        </p:spPr>
        <p:txBody>
          <a:bodyPr spcFirstLastPara="1" vert="horz" lIns="91425" tIns="91425" rIns="91425" bIns="91425" rtlCol="0" anchorCtr="0">
            <a:normAutofit/>
          </a:bodyPr>
          <a:lstStyle/>
          <a:p>
            <a:pPr marL="0" indent="0">
              <a:lnSpc>
                <a:spcPct val="100000"/>
              </a:lnSpc>
              <a:buNone/>
            </a:pPr>
            <a:r>
              <a:rPr lang="en" dirty="0"/>
              <a:t>COMPANY</a:t>
            </a:r>
            <a:endParaRPr lang="en-US" dirty="0"/>
          </a:p>
          <a:p>
            <a:pPr indent="-406400">
              <a:lnSpc>
                <a:spcPct val="100000"/>
              </a:lnSpc>
              <a:buSzPts val="2800"/>
            </a:pPr>
            <a:r>
              <a:rPr lang="en-US" dirty="0"/>
              <a:t>Employees, departments, and projects</a:t>
            </a:r>
          </a:p>
          <a:p>
            <a:pPr indent="-406400">
              <a:lnSpc>
                <a:spcPct val="100000"/>
              </a:lnSpc>
              <a:spcBef>
                <a:spcPts val="0"/>
              </a:spcBef>
              <a:buSzPts val="2800"/>
            </a:pPr>
            <a:r>
              <a:rPr lang="en-US" dirty="0"/>
              <a:t>Company is organized into departments</a:t>
            </a:r>
          </a:p>
          <a:p>
            <a:pPr indent="-406400">
              <a:lnSpc>
                <a:spcPct val="100000"/>
              </a:lnSpc>
              <a:spcBef>
                <a:spcPts val="0"/>
              </a:spcBef>
              <a:buSzPts val="2800"/>
            </a:pPr>
            <a:r>
              <a:rPr lang="en-US" dirty="0"/>
              <a:t>Department controls a number of projects</a:t>
            </a:r>
          </a:p>
          <a:p>
            <a:pPr indent="-406400">
              <a:lnSpc>
                <a:spcPct val="100000"/>
              </a:lnSpc>
              <a:spcBef>
                <a:spcPts val="0"/>
              </a:spcBef>
              <a:buSzPts val="2800"/>
            </a:pPr>
            <a:r>
              <a:rPr lang="en-US" dirty="0"/>
              <a:t>Employee: store each employee’s name, Social Security number, address, salary, sex (gender), and birth date</a:t>
            </a:r>
          </a:p>
          <a:p>
            <a:pPr indent="-406400">
              <a:lnSpc>
                <a:spcPct val="100000"/>
              </a:lnSpc>
              <a:spcBef>
                <a:spcPts val="0"/>
              </a:spcBef>
              <a:buSzPts val="2800"/>
            </a:pPr>
            <a:r>
              <a:rPr lang="en-US" dirty="0"/>
              <a:t>Keep track of the dependents of each employee</a:t>
            </a:r>
          </a:p>
        </p:txBody>
      </p:sp>
      <p:sp>
        <p:nvSpPr>
          <p:cNvPr id="113" name="Content Placeholder 3">
            <a:extLst>
              <a:ext uri="{FF2B5EF4-FFF2-40B4-BE49-F238E27FC236}">
                <a16:creationId xmlns:a16="http://schemas.microsoft.com/office/drawing/2014/main" id="{8BEED93B-7DCD-4FB0-8666-C1610ABAD04A}"/>
              </a:ext>
            </a:extLst>
          </p:cNvPr>
          <p:cNvSpPr>
            <a:spLocks noGrp="1"/>
          </p:cNvSpPr>
          <p:nvPr>
            <p:ph sz="half" idx="2"/>
          </p:nvPr>
        </p:nvSpPr>
        <p:spPr>
          <a:xfrm>
            <a:off x="6515944" y="2120900"/>
            <a:ext cx="4639736" cy="3748194"/>
          </a:xfrm>
        </p:spPr>
        <p:txBody>
          <a:bodyPr/>
          <a:lstStyle/>
          <a:p>
            <a:endParaRPr lang="en-US"/>
          </a:p>
        </p:txBody>
      </p:sp>
      <p:sp>
        <p:nvSpPr>
          <p:cNvPr id="300" name="Google Shape;300;p42"/>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13</a:t>
            </a:fld>
            <a:endParaRPr lang="en" sz="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121" name="Title 1">
            <a:extLst>
              <a:ext uri="{FF2B5EF4-FFF2-40B4-BE49-F238E27FC236}">
                <a16:creationId xmlns:a16="http://schemas.microsoft.com/office/drawing/2014/main" id="{23A0AAEE-9841-48A0-8FB2-7F7E4CA97BD1}"/>
              </a:ext>
            </a:extLst>
          </p:cNvPr>
          <p:cNvSpPr>
            <a:spLocks noGrp="1"/>
          </p:cNvSpPr>
          <p:nvPr>
            <p:ph type="title"/>
          </p:nvPr>
        </p:nvSpPr>
        <p:spPr>
          <a:xfrm>
            <a:off x="643466" y="786383"/>
            <a:ext cx="3517567" cy="2093975"/>
          </a:xfrm>
        </p:spPr>
        <p:txBody>
          <a:bodyPr/>
          <a:lstStyle/>
          <a:p>
            <a:r>
              <a:rPr lang="en-US" dirty="0"/>
              <a:t>Company Database</a:t>
            </a:r>
          </a:p>
        </p:txBody>
      </p:sp>
      <p:pic>
        <p:nvPicPr>
          <p:cNvPr id="308" name="Google Shape;308;p43"/>
          <p:cNvPicPr preferRelativeResize="0"/>
          <p:nvPr/>
        </p:nvPicPr>
        <p:blipFill>
          <a:blip r:embed="rId3"/>
          <a:stretch>
            <a:fillRect/>
          </a:stretch>
        </p:blipFill>
        <p:spPr>
          <a:xfrm>
            <a:off x="5036457" y="15581"/>
            <a:ext cx="6937829" cy="6729695"/>
          </a:xfrm>
          <a:prstGeom prst="rect">
            <a:avLst/>
          </a:prstGeom>
          <a:noFill/>
          <a:ln>
            <a:noFill/>
          </a:ln>
        </p:spPr>
      </p:pic>
      <p:sp>
        <p:nvSpPr>
          <p:cNvPr id="123" name="Text Placeholder 3">
            <a:extLst>
              <a:ext uri="{FF2B5EF4-FFF2-40B4-BE49-F238E27FC236}">
                <a16:creationId xmlns:a16="http://schemas.microsoft.com/office/drawing/2014/main" id="{D354C1DD-36EA-4D26-B483-73B1A11E943C}"/>
              </a:ext>
            </a:extLst>
          </p:cNvPr>
          <p:cNvSpPr>
            <a:spLocks noGrp="1"/>
          </p:cNvSpPr>
          <p:nvPr>
            <p:ph type="body" sz="half" idx="2"/>
          </p:nvPr>
        </p:nvSpPr>
        <p:spPr>
          <a:xfrm>
            <a:off x="643465" y="3043050"/>
            <a:ext cx="3517567" cy="3064505"/>
          </a:xfrm>
        </p:spPr>
        <p:txBody>
          <a:bodyPr/>
          <a:lstStyle/>
          <a:p>
            <a:endParaRPr lang="en-US"/>
          </a:p>
        </p:txBody>
      </p:sp>
      <p:sp>
        <p:nvSpPr>
          <p:cNvPr id="307" name="Google Shape;307;p43"/>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14</a:t>
            </a:fld>
            <a:endParaRPr lang="en" sz="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
              <a:t>ER Model</a:t>
            </a:r>
            <a:endParaRPr/>
          </a:p>
        </p:txBody>
      </p:sp>
      <p:graphicFrame>
        <p:nvGraphicFramePr>
          <p:cNvPr id="2" name="Content Placeholder 1">
            <a:extLst>
              <a:ext uri="{FF2B5EF4-FFF2-40B4-BE49-F238E27FC236}">
                <a16:creationId xmlns:a16="http://schemas.microsoft.com/office/drawing/2014/main" id="{AB2DC1A6-E4D7-49DA-898D-119755A9C9DD}"/>
              </a:ext>
            </a:extLst>
          </p:cNvPr>
          <p:cNvGraphicFramePr>
            <a:graphicFrameLocks noGrp="1"/>
          </p:cNvGraphicFramePr>
          <p:nvPr>
            <p:ph idx="1"/>
            <p:extLst>
              <p:ext uri="{D42A27DB-BD31-4B8C-83A1-F6EECF244321}">
                <p14:modId xmlns:p14="http://schemas.microsoft.com/office/powerpoint/2010/main" val="1641858920"/>
              </p:ext>
            </p:extLst>
          </p:nvPr>
        </p:nvGraphicFramePr>
        <p:xfrm>
          <a:off x="1097280" y="2108202"/>
          <a:ext cx="10058400" cy="2125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5" name="Google Shape;315;p44"/>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15</a:t>
            </a:fld>
            <a:endParaRPr lang="en" sz="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5"/>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 dirty="0"/>
              <a:t>Entities </a:t>
            </a:r>
            <a:endParaRPr dirty="0"/>
          </a:p>
        </p:txBody>
      </p:sp>
      <p:graphicFrame>
        <p:nvGraphicFramePr>
          <p:cNvPr id="2" name="Content Placeholder 1">
            <a:extLst>
              <a:ext uri="{FF2B5EF4-FFF2-40B4-BE49-F238E27FC236}">
                <a16:creationId xmlns:a16="http://schemas.microsoft.com/office/drawing/2014/main" id="{6CA09AFD-397C-4F94-9B2D-A99A2EE1C647}"/>
              </a:ext>
            </a:extLst>
          </p:cNvPr>
          <p:cNvGraphicFramePr>
            <a:graphicFrameLocks noGrp="1"/>
          </p:cNvGraphicFramePr>
          <p:nvPr>
            <p:ph idx="1"/>
            <p:extLst>
              <p:ext uri="{D42A27DB-BD31-4B8C-83A1-F6EECF244321}">
                <p14:modId xmlns:p14="http://schemas.microsoft.com/office/powerpoint/2010/main" val="3001399977"/>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2" name="Google Shape;322;p45"/>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6"/>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 dirty="0"/>
              <a:t>Attributes	</a:t>
            </a:r>
            <a:endParaRPr dirty="0"/>
          </a:p>
        </p:txBody>
      </p:sp>
      <p:sp>
        <p:nvSpPr>
          <p:cNvPr id="329" name="Google Shape;329;p46"/>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17</a:t>
            </a:fld>
            <a:endParaRPr lang="en" sz="700"/>
          </a:p>
        </p:txBody>
      </p:sp>
      <p:graphicFrame>
        <p:nvGraphicFramePr>
          <p:cNvPr id="331" name="Google Shape;328;p46">
            <a:extLst>
              <a:ext uri="{FF2B5EF4-FFF2-40B4-BE49-F238E27FC236}">
                <a16:creationId xmlns:a16="http://schemas.microsoft.com/office/drawing/2014/main" id="{420A312A-4E74-478B-893D-044D96C40B67}"/>
              </a:ext>
            </a:extLst>
          </p:cNvPr>
          <p:cNvGraphicFramePr>
            <a:graphicFrameLocks noGrp="1"/>
          </p:cNvGraphicFramePr>
          <p:nvPr>
            <p:ph idx="1"/>
            <p:extLst>
              <p:ext uri="{D42A27DB-BD31-4B8C-83A1-F6EECF244321}">
                <p14:modId xmlns:p14="http://schemas.microsoft.com/office/powerpoint/2010/main" val="4177209838"/>
              </p:ext>
            </p:extLst>
          </p:nvPr>
        </p:nvGraphicFramePr>
        <p:xfrm>
          <a:off x="1097280" y="2108202"/>
          <a:ext cx="10058400" cy="1861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A9ACDAF4-7163-4227-AA97-91688650691A}"/>
              </a:ext>
            </a:extLst>
          </p:cNvPr>
          <p:cNvGraphicFramePr/>
          <p:nvPr>
            <p:extLst>
              <p:ext uri="{D42A27DB-BD31-4B8C-83A1-F6EECF244321}">
                <p14:modId xmlns:p14="http://schemas.microsoft.com/office/powerpoint/2010/main" val="149658587"/>
              </p:ext>
            </p:extLst>
          </p:nvPr>
        </p:nvGraphicFramePr>
        <p:xfrm>
          <a:off x="6261100" y="3969436"/>
          <a:ext cx="5016500" cy="21011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DBD6754D-65AA-4CC7-A2BE-D9737C790C0E}"/>
              </a:ext>
            </a:extLst>
          </p:cNvPr>
          <p:cNvGraphicFramePr/>
          <p:nvPr>
            <p:extLst>
              <p:ext uri="{D42A27DB-BD31-4B8C-83A1-F6EECF244321}">
                <p14:modId xmlns:p14="http://schemas.microsoft.com/office/powerpoint/2010/main" val="3259788297"/>
              </p:ext>
            </p:extLst>
          </p:nvPr>
        </p:nvGraphicFramePr>
        <p:xfrm>
          <a:off x="508000" y="3969436"/>
          <a:ext cx="5334000" cy="131376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7"/>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Composite &amp; Multivalued Attributes</a:t>
            </a:r>
            <a:endParaRPr/>
          </a:p>
        </p:txBody>
      </p:sp>
      <p:pic>
        <p:nvPicPr>
          <p:cNvPr id="337" name="Google Shape;337;p47"/>
          <p:cNvPicPr preferRelativeResize="0"/>
          <p:nvPr/>
        </p:nvPicPr>
        <p:blipFill rotWithShape="1">
          <a:blip r:embed="rId3"/>
          <a:srcRect l="2382" r="37996"/>
          <a:stretch/>
        </p:blipFill>
        <p:spPr>
          <a:xfrm>
            <a:off x="5458984" y="812799"/>
            <a:ext cx="5928344" cy="5294757"/>
          </a:xfrm>
          <a:prstGeom prst="rect">
            <a:avLst/>
          </a:prstGeom>
          <a:noFill/>
          <a:ln>
            <a:noFill/>
          </a:ln>
        </p:spPr>
      </p:pic>
      <p:sp>
        <p:nvSpPr>
          <p:cNvPr id="86" name="Text Placeholder 3">
            <a:extLst>
              <a:ext uri="{FF2B5EF4-FFF2-40B4-BE49-F238E27FC236}">
                <a16:creationId xmlns:a16="http://schemas.microsoft.com/office/drawing/2014/main" id="{052D0C5B-09E1-40EF-BFAD-D460C9B6AB2E}"/>
              </a:ext>
            </a:extLst>
          </p:cNvPr>
          <p:cNvSpPr>
            <a:spLocks noGrp="1"/>
          </p:cNvSpPr>
          <p:nvPr>
            <p:ph type="body" sz="half" idx="2"/>
          </p:nvPr>
        </p:nvSpPr>
        <p:spPr>
          <a:xfrm>
            <a:off x="643465" y="3043050"/>
            <a:ext cx="3517567" cy="3064505"/>
          </a:xfrm>
        </p:spPr>
        <p:txBody>
          <a:bodyPr/>
          <a:lstStyle/>
          <a:p>
            <a:endParaRPr lang="en-US"/>
          </a:p>
        </p:txBody>
      </p:sp>
      <p:sp>
        <p:nvSpPr>
          <p:cNvPr id="336" name="Google Shape;336;p47"/>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18</a:t>
            </a:fld>
            <a:endParaRPr lang="en" sz="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5" name="Google Shape;345;p48"/>
          <p:cNvPicPr preferRelativeResize="0"/>
          <p:nvPr/>
        </p:nvPicPr>
        <p:blipFill>
          <a:blip r:embed="rId3"/>
          <a:stretch>
            <a:fillRect/>
          </a:stretch>
        </p:blipFill>
        <p:spPr>
          <a:xfrm>
            <a:off x="512653" y="0"/>
            <a:ext cx="11166708" cy="4578350"/>
          </a:xfrm>
          <a:prstGeom prst="rect">
            <a:avLst/>
          </a:prstGeom>
          <a:noFill/>
          <a:ln>
            <a:noFill/>
          </a:ln>
        </p:spPr>
      </p:pic>
      <p:sp>
        <p:nvSpPr>
          <p:cNvPr id="342" name="Google Shape;342;p48"/>
          <p:cNvSpPr txBox="1">
            <a:spLocks noGrp="1"/>
          </p:cNvSpPr>
          <p:nvPr>
            <p:ph type="title"/>
          </p:nvPr>
        </p:nvSpPr>
        <p:spPr>
          <a:xfrm>
            <a:off x="1097279" y="4799362"/>
            <a:ext cx="10113645" cy="743682"/>
          </a:xfrm>
        </p:spPr>
        <p:txBody>
          <a:bodyPr spcFirstLastPara="1" vert="horz" lIns="91425" tIns="91425" rIns="91425" bIns="91425" rtlCol="0" anchor="b" anchorCtr="0">
            <a:normAutofit/>
          </a:bodyPr>
          <a:lstStyle/>
          <a:p>
            <a:r>
              <a:rPr lang="en-US" sz="3300"/>
              <a:t>Initial Conceptual Design COMPANY Database</a:t>
            </a:r>
          </a:p>
        </p:txBody>
      </p:sp>
      <p:sp>
        <p:nvSpPr>
          <p:cNvPr id="347" name="Text Placeholder 3">
            <a:extLst>
              <a:ext uri="{FF2B5EF4-FFF2-40B4-BE49-F238E27FC236}">
                <a16:creationId xmlns:a16="http://schemas.microsoft.com/office/drawing/2014/main" id="{3B6964A9-0F9D-4A24-AF52-E6589B471956}"/>
              </a:ext>
            </a:extLst>
          </p:cNvPr>
          <p:cNvSpPr>
            <a:spLocks noGrp="1"/>
          </p:cNvSpPr>
          <p:nvPr>
            <p:ph type="body" sz="half" idx="2"/>
          </p:nvPr>
        </p:nvSpPr>
        <p:spPr>
          <a:xfrm>
            <a:off x="1097279" y="5715000"/>
            <a:ext cx="10113264" cy="609600"/>
          </a:xfrm>
        </p:spPr>
        <p:txBody>
          <a:bodyPr/>
          <a:lstStyle/>
          <a:p>
            <a:endParaRPr lang="en-US"/>
          </a:p>
        </p:txBody>
      </p:sp>
      <p:sp>
        <p:nvSpPr>
          <p:cNvPr id="344" name="Google Shape;344;p48"/>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19</a:t>
            </a:fld>
            <a:endParaRPr lang="en" sz="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73" name="Google Shape;673;p75"/>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t>Evolution of data models</a:t>
            </a:r>
            <a:endParaRPr dirty="0"/>
          </a:p>
        </p:txBody>
      </p:sp>
      <p:sp>
        <p:nvSpPr>
          <p:cNvPr id="5" name="Text Placeholder 4">
            <a:extLst>
              <a:ext uri="{FF2B5EF4-FFF2-40B4-BE49-F238E27FC236}">
                <a16:creationId xmlns:a16="http://schemas.microsoft.com/office/drawing/2014/main" id="{370F2982-054C-4567-9364-5575AB2A4382}"/>
              </a:ext>
            </a:extLst>
          </p:cNvPr>
          <p:cNvSpPr>
            <a:spLocks noGrp="1"/>
          </p:cNvSpPr>
          <p:nvPr>
            <p:ph type="body" sz="half" idx="2"/>
          </p:nvPr>
        </p:nvSpPr>
        <p:spPr/>
        <p:txBody>
          <a:bodyPr/>
          <a:lstStyle/>
          <a:p>
            <a:endParaRPr lang="en-US"/>
          </a:p>
        </p:txBody>
      </p:sp>
      <p:sp>
        <p:nvSpPr>
          <p:cNvPr id="672" name="Google Shape;672;p7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800" b="0" i="0" u="none" strike="noStrike" kern="1200" cap="none" spc="0" normalizeH="0" baseline="0" noProof="0">
                <a:ln>
                  <a:noFill/>
                </a:ln>
                <a:solidFill>
                  <a:srgbClr val="39302A"/>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sz="800" b="0" i="0" u="none" strike="noStrike" kern="1200" cap="none" spc="0" normalizeH="0" baseline="0" noProof="0">
              <a:ln>
                <a:noFill/>
              </a:ln>
              <a:solidFill>
                <a:srgbClr val="39302A"/>
              </a:solidFill>
              <a:effectLst/>
              <a:uLnTx/>
              <a:uFillTx/>
              <a:latin typeface="Franklin Gothic Book" panose="020F0502020204030204"/>
              <a:ea typeface="+mn-ea"/>
              <a:cs typeface="+mn-cs"/>
            </a:endParaRPr>
          </a:p>
        </p:txBody>
      </p:sp>
      <p:sp>
        <p:nvSpPr>
          <p:cNvPr id="671" name="Google Shape;671;p75"/>
          <p:cNvSpPr txBox="1">
            <a:spLocks noGrp="1"/>
          </p:cNvSpPr>
          <p:nvPr>
            <p:ph type="sldNum" idx="4294967295"/>
          </p:nvPr>
        </p:nvSpPr>
        <p:spPr>
          <a:xfrm>
            <a:off x="11582400" y="6248400"/>
            <a:ext cx="609600" cy="609600"/>
          </a:xfrm>
          <a:prstGeom prst="rect">
            <a:avLst/>
          </a:prstGeom>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800" b="0" i="0" u="none" strike="noStrike" kern="1200" cap="none" spc="0" normalizeH="0" baseline="0" noProof="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sz="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703" name="Google Shape;703;p75"/>
          <p:cNvSpPr txBox="1"/>
          <p:nvPr/>
        </p:nvSpPr>
        <p:spPr>
          <a:xfrm rot="16200000">
            <a:off x="3014416" y="2473499"/>
            <a:ext cx="3591181" cy="453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1" i="0" u="none" strike="noStrike" kern="1200" cap="none" spc="0" normalizeH="0" baseline="0" noProof="0" dirty="0">
                <a:ln>
                  <a:noFill/>
                </a:ln>
                <a:solidFill>
                  <a:prstClr val="black"/>
                </a:solidFill>
                <a:effectLst/>
                <a:uLnTx/>
                <a:uFillTx/>
                <a:latin typeface="Franklin Gothic Book" panose="020F0502020204030204"/>
                <a:ea typeface="+mn-ea"/>
                <a:cs typeface="+mn-cs"/>
              </a:rPr>
              <a:t>Semantics in Data Model</a:t>
            </a:r>
            <a:endParaRPr kumimoji="0" sz="18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grpSp>
        <p:nvGrpSpPr>
          <p:cNvPr id="47" name="Group 46">
            <a:extLst>
              <a:ext uri="{FF2B5EF4-FFF2-40B4-BE49-F238E27FC236}">
                <a16:creationId xmlns:a16="http://schemas.microsoft.com/office/drawing/2014/main" id="{A94AF5F0-F745-45B0-B32E-BFF479AD78A2}"/>
              </a:ext>
            </a:extLst>
          </p:cNvPr>
          <p:cNvGrpSpPr/>
          <p:nvPr/>
        </p:nvGrpSpPr>
        <p:grpSpPr>
          <a:xfrm>
            <a:off x="4161031" y="980388"/>
            <a:ext cx="7913587" cy="5649012"/>
            <a:chOff x="2276025" y="1065925"/>
            <a:chExt cx="8087300" cy="5754625"/>
          </a:xfrm>
        </p:grpSpPr>
        <p:grpSp>
          <p:nvGrpSpPr>
            <p:cNvPr id="48" name="Google Shape;667;p75">
              <a:extLst>
                <a:ext uri="{FF2B5EF4-FFF2-40B4-BE49-F238E27FC236}">
                  <a16:creationId xmlns:a16="http://schemas.microsoft.com/office/drawing/2014/main" id="{95311767-CF8E-4F0E-9603-4325DAEEBCE0}"/>
                </a:ext>
              </a:extLst>
            </p:cNvPr>
            <p:cNvGrpSpPr/>
            <p:nvPr/>
          </p:nvGrpSpPr>
          <p:grpSpPr>
            <a:xfrm>
              <a:off x="3426550" y="4364576"/>
              <a:ext cx="6931800" cy="1474979"/>
              <a:chOff x="1902550" y="5910336"/>
              <a:chExt cx="6931800" cy="910200"/>
            </a:xfrm>
          </p:grpSpPr>
          <p:sp>
            <p:nvSpPr>
              <p:cNvPr id="81" name="Google Shape;668;p75">
                <a:extLst>
                  <a:ext uri="{FF2B5EF4-FFF2-40B4-BE49-F238E27FC236}">
                    <a16:creationId xmlns:a16="http://schemas.microsoft.com/office/drawing/2014/main" id="{D1FAFADB-00F5-4EBE-B586-981E58079F43}"/>
                  </a:ext>
                </a:extLst>
              </p:cNvPr>
              <p:cNvSpPr txBox="1"/>
              <p:nvPr/>
            </p:nvSpPr>
            <p:spPr>
              <a:xfrm>
                <a:off x="1902550" y="5910336"/>
                <a:ext cx="6931800" cy="910200"/>
              </a:xfrm>
              <a:prstGeom prst="rect">
                <a:avLst/>
              </a:prstGeom>
              <a:solidFill>
                <a:srgbClr val="EAD1DC"/>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82" name="Google Shape;669;p75">
                <a:extLst>
                  <a:ext uri="{FF2B5EF4-FFF2-40B4-BE49-F238E27FC236}">
                    <a16:creationId xmlns:a16="http://schemas.microsoft.com/office/drawing/2014/main" id="{31C04CED-0369-406F-9608-2C7DC2493B68}"/>
                  </a:ext>
                </a:extLst>
              </p:cNvPr>
              <p:cNvSpPr txBox="1"/>
              <p:nvPr/>
            </p:nvSpPr>
            <p:spPr>
              <a:xfrm>
                <a:off x="3126625" y="6005121"/>
                <a:ext cx="1519200" cy="251700"/>
              </a:xfrm>
              <a:prstGeom prst="rect">
                <a:avLst/>
              </a:prstGeom>
              <a:solidFill>
                <a:srgbClr val="C27BA0"/>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Semantic</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83" name="Google Shape;670;p75">
                <a:extLst>
                  <a:ext uri="{FF2B5EF4-FFF2-40B4-BE49-F238E27FC236}">
                    <a16:creationId xmlns:a16="http://schemas.microsoft.com/office/drawing/2014/main" id="{0650FC4B-0183-4065-B5BF-0B6100277682}"/>
                  </a:ext>
                </a:extLst>
              </p:cNvPr>
              <p:cNvSpPr txBox="1"/>
              <p:nvPr/>
            </p:nvSpPr>
            <p:spPr>
              <a:xfrm>
                <a:off x="5840350" y="5968528"/>
                <a:ext cx="2994000" cy="526200"/>
              </a:xfrm>
              <a:prstGeom prst="rect">
                <a:avLst/>
              </a:prstGeom>
              <a:noFill/>
              <a:ln>
                <a:noFill/>
              </a:ln>
            </p:spPr>
            <p:txBody>
              <a:bodyPr spcFirstLastPara="1" wrap="square" lIns="91425" tIns="91425" rIns="91425" bIns="91425" anchor="t" anchorCtr="0">
                <a:noAutofit/>
              </a:bodyPr>
              <a:lstStyle/>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More semantics in data model</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Support for complex objects</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Inheritance</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Behavior</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grpSp>
        <p:grpSp>
          <p:nvGrpSpPr>
            <p:cNvPr id="49" name="Google Shape;674;p75">
              <a:extLst>
                <a:ext uri="{FF2B5EF4-FFF2-40B4-BE49-F238E27FC236}">
                  <a16:creationId xmlns:a16="http://schemas.microsoft.com/office/drawing/2014/main" id="{53E5B0A2-EB4B-41EF-9990-BC1589A18756}"/>
                </a:ext>
              </a:extLst>
            </p:cNvPr>
            <p:cNvGrpSpPr/>
            <p:nvPr/>
          </p:nvGrpSpPr>
          <p:grpSpPr>
            <a:xfrm>
              <a:off x="3426551" y="5883716"/>
              <a:ext cx="6931875" cy="936834"/>
              <a:chOff x="1902550" y="5883716"/>
              <a:chExt cx="6931875" cy="936834"/>
            </a:xfrm>
          </p:grpSpPr>
          <p:sp>
            <p:nvSpPr>
              <p:cNvPr id="77" name="Google Shape;675;p75">
                <a:extLst>
                  <a:ext uri="{FF2B5EF4-FFF2-40B4-BE49-F238E27FC236}">
                    <a16:creationId xmlns:a16="http://schemas.microsoft.com/office/drawing/2014/main" id="{6B11B8F4-CDC2-48D6-8A4F-E7D11A04615D}"/>
                  </a:ext>
                </a:extLst>
              </p:cNvPr>
              <p:cNvSpPr txBox="1"/>
              <p:nvPr/>
            </p:nvSpPr>
            <p:spPr>
              <a:xfrm>
                <a:off x="1902550" y="5910350"/>
                <a:ext cx="6931800" cy="910200"/>
              </a:xfrm>
              <a:prstGeom prst="rect">
                <a:avLst/>
              </a:prstGeom>
              <a:solidFill>
                <a:srgbClr val="CFE2F3"/>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78" name="Google Shape;676;p75">
                <a:extLst>
                  <a:ext uri="{FF2B5EF4-FFF2-40B4-BE49-F238E27FC236}">
                    <a16:creationId xmlns:a16="http://schemas.microsoft.com/office/drawing/2014/main" id="{33CE6557-AC23-4604-A0C7-C2F36785C07B}"/>
                  </a:ext>
                </a:extLst>
              </p:cNvPr>
              <p:cNvSpPr txBox="1"/>
              <p:nvPr/>
            </p:nvSpPr>
            <p:spPr>
              <a:xfrm>
                <a:off x="3126625" y="6081326"/>
                <a:ext cx="1519200" cy="453000"/>
              </a:xfrm>
              <a:prstGeom prst="rect">
                <a:avLst/>
              </a:prstGeom>
              <a:solidFill>
                <a:srgbClr val="6FA8DC"/>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dirty="0">
                    <a:ln>
                      <a:noFill/>
                    </a:ln>
                    <a:solidFill>
                      <a:prstClr val="black"/>
                    </a:solidFill>
                    <a:effectLst/>
                    <a:uLnTx/>
                    <a:uFillTx/>
                    <a:latin typeface="Franklin Gothic Book" panose="020F0502020204030204"/>
                    <a:ea typeface="+mn-ea"/>
                    <a:cs typeface="+mn-cs"/>
                  </a:rPr>
                  <a:t>NoSQL</a:t>
                </a:r>
                <a:endParaRPr kumimoji="0" sz="14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79" name="Google Shape;677;p75">
                <a:extLst>
                  <a:ext uri="{FF2B5EF4-FFF2-40B4-BE49-F238E27FC236}">
                    <a16:creationId xmlns:a16="http://schemas.microsoft.com/office/drawing/2014/main" id="{A76C809B-CEAD-4B7F-BD40-E044462EE3DD}"/>
                  </a:ext>
                </a:extLst>
              </p:cNvPr>
              <p:cNvSpPr txBox="1"/>
              <p:nvPr/>
            </p:nvSpPr>
            <p:spPr>
              <a:xfrm>
                <a:off x="4645825" y="5883716"/>
                <a:ext cx="4188600" cy="526200"/>
              </a:xfrm>
              <a:prstGeom prst="rect">
                <a:avLst/>
              </a:prstGeom>
              <a:noFill/>
              <a:ln>
                <a:noFill/>
              </a:ln>
            </p:spPr>
            <p:txBody>
              <a:bodyPr spcFirstLastPara="1" wrap="square" lIns="91425" tIns="91425" rIns="91425" bIns="91425" anchor="t" anchorCtr="0">
                <a:noAutofit/>
              </a:bodyPr>
              <a:lstStyle/>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Address Big Data problem</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Less semantics in data model</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Based on schema-less key-value data model</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Best suited for large sparse data stores</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80" name="Google Shape;678;p75">
                <a:extLst>
                  <a:ext uri="{FF2B5EF4-FFF2-40B4-BE49-F238E27FC236}">
                    <a16:creationId xmlns:a16="http://schemas.microsoft.com/office/drawing/2014/main" id="{DF2B4C43-429C-4249-9C08-CA11018F8E80}"/>
                  </a:ext>
                </a:extLst>
              </p:cNvPr>
              <p:cNvSpPr txBox="1"/>
              <p:nvPr/>
            </p:nvSpPr>
            <p:spPr>
              <a:xfrm>
                <a:off x="1998400" y="6042246"/>
                <a:ext cx="1076700" cy="4530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2009</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Big Data</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grpSp>
        <p:sp>
          <p:nvSpPr>
            <p:cNvPr id="50" name="Google Shape;679;p75">
              <a:extLst>
                <a:ext uri="{FF2B5EF4-FFF2-40B4-BE49-F238E27FC236}">
                  <a16:creationId xmlns:a16="http://schemas.microsoft.com/office/drawing/2014/main" id="{0E534764-A774-4DC7-A3C2-48DAB4FF1F87}"/>
                </a:ext>
              </a:extLst>
            </p:cNvPr>
            <p:cNvSpPr txBox="1"/>
            <p:nvPr/>
          </p:nvSpPr>
          <p:spPr>
            <a:xfrm>
              <a:off x="3578875" y="5154800"/>
              <a:ext cx="1661700" cy="609600"/>
            </a:xfrm>
            <a:prstGeom prst="rect">
              <a:avLst/>
            </a:prstGeom>
            <a:solidFill>
              <a:srgbClr val="C27BA0"/>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dirty="0">
                  <a:ln>
                    <a:noFill/>
                  </a:ln>
                  <a:solidFill>
                    <a:prstClr val="black"/>
                  </a:solidFill>
                  <a:effectLst/>
                  <a:uLnTx/>
                  <a:uFillTx/>
                  <a:latin typeface="Franklin Gothic Book" panose="020F0502020204030204"/>
                  <a:ea typeface="+mn-ea"/>
                  <a:cs typeface="+mn-cs"/>
                </a:rPr>
                <a:t>Object-Oriented</a:t>
              </a:r>
              <a:endParaRPr kumimoji="0" sz="14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51" name="Google Shape;680;p75">
              <a:extLst>
                <a:ext uri="{FF2B5EF4-FFF2-40B4-BE49-F238E27FC236}">
                  <a16:creationId xmlns:a16="http://schemas.microsoft.com/office/drawing/2014/main" id="{72FD2751-A139-4F7A-8B0B-F653A844DB01}"/>
                </a:ext>
              </a:extLst>
            </p:cNvPr>
            <p:cNvSpPr txBox="1"/>
            <p:nvPr/>
          </p:nvSpPr>
          <p:spPr>
            <a:xfrm>
              <a:off x="5604325" y="5154800"/>
              <a:ext cx="1937100" cy="609600"/>
            </a:xfrm>
            <a:prstGeom prst="rect">
              <a:avLst/>
            </a:prstGeom>
            <a:solidFill>
              <a:srgbClr val="C27BA0"/>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dirty="0">
                  <a:ln>
                    <a:noFill/>
                  </a:ln>
                  <a:solidFill>
                    <a:prstClr val="black"/>
                  </a:solidFill>
                  <a:effectLst/>
                  <a:uLnTx/>
                  <a:uFillTx/>
                  <a:latin typeface="Franklin Gothic Book" panose="020F0502020204030204"/>
                  <a:ea typeface="+mn-ea"/>
                  <a:cs typeface="+mn-cs"/>
                </a:rPr>
                <a:t>Extended Relational (Object/Relational)</a:t>
              </a:r>
              <a:endParaRPr kumimoji="0" sz="14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grpSp>
          <p:nvGrpSpPr>
            <p:cNvPr id="52" name="Google Shape;681;p75">
              <a:extLst>
                <a:ext uri="{FF2B5EF4-FFF2-40B4-BE49-F238E27FC236}">
                  <a16:creationId xmlns:a16="http://schemas.microsoft.com/office/drawing/2014/main" id="{37A07DD7-5FC7-433F-8E71-6F3EFD83525C}"/>
                </a:ext>
              </a:extLst>
            </p:cNvPr>
            <p:cNvGrpSpPr/>
            <p:nvPr/>
          </p:nvGrpSpPr>
          <p:grpSpPr>
            <a:xfrm>
              <a:off x="3608430" y="3709944"/>
              <a:ext cx="3475795" cy="1680625"/>
              <a:chOff x="1474825" y="3937825"/>
              <a:chExt cx="3224898" cy="1680625"/>
            </a:xfrm>
          </p:grpSpPr>
          <p:sp>
            <p:nvSpPr>
              <p:cNvPr id="73" name="Google Shape;682;p75">
                <a:extLst>
                  <a:ext uri="{FF2B5EF4-FFF2-40B4-BE49-F238E27FC236}">
                    <a16:creationId xmlns:a16="http://schemas.microsoft.com/office/drawing/2014/main" id="{BBCB4223-5A5D-4E10-A57D-93A8CD8A9BEB}"/>
                  </a:ext>
                </a:extLst>
              </p:cNvPr>
              <p:cNvSpPr txBox="1"/>
              <p:nvPr/>
            </p:nvSpPr>
            <p:spPr>
              <a:xfrm>
                <a:off x="1474825" y="3937825"/>
                <a:ext cx="899700" cy="5250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1976</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74" name="Google Shape;683;p75">
                <a:extLst>
                  <a:ext uri="{FF2B5EF4-FFF2-40B4-BE49-F238E27FC236}">
                    <a16:creationId xmlns:a16="http://schemas.microsoft.com/office/drawing/2014/main" id="{BD59502A-0B2E-4E70-A9FC-2C04EF9CADE9}"/>
                  </a:ext>
                </a:extLst>
              </p:cNvPr>
              <p:cNvSpPr txBox="1"/>
              <p:nvPr/>
            </p:nvSpPr>
            <p:spPr>
              <a:xfrm>
                <a:off x="1474825" y="5093450"/>
                <a:ext cx="899700" cy="5250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dirty="0">
                    <a:ln>
                      <a:noFill/>
                    </a:ln>
                    <a:solidFill>
                      <a:prstClr val="black"/>
                    </a:solidFill>
                    <a:effectLst/>
                    <a:uLnTx/>
                    <a:uFillTx/>
                    <a:latin typeface="Franklin Gothic Book" panose="020F0502020204030204"/>
                    <a:ea typeface="+mn-ea"/>
                    <a:cs typeface="+mn-cs"/>
                  </a:rPr>
                  <a:t>1985</a:t>
                </a:r>
                <a:endParaRPr kumimoji="0" sz="14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75" name="Google Shape;684;p75">
                <a:extLst>
                  <a:ext uri="{FF2B5EF4-FFF2-40B4-BE49-F238E27FC236}">
                    <a16:creationId xmlns:a16="http://schemas.microsoft.com/office/drawing/2014/main" id="{54EC66CB-2C7B-4CF9-94C1-70EF763AD12D}"/>
                  </a:ext>
                </a:extLst>
              </p:cNvPr>
              <p:cNvSpPr txBox="1"/>
              <p:nvPr/>
            </p:nvSpPr>
            <p:spPr>
              <a:xfrm>
                <a:off x="3800023" y="5067450"/>
                <a:ext cx="899700" cy="5250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dirty="0">
                    <a:ln>
                      <a:noFill/>
                    </a:ln>
                    <a:solidFill>
                      <a:prstClr val="black"/>
                    </a:solidFill>
                    <a:effectLst/>
                    <a:uLnTx/>
                    <a:uFillTx/>
                    <a:latin typeface="Franklin Gothic Book" panose="020F0502020204030204"/>
                    <a:ea typeface="+mn-ea"/>
                    <a:cs typeface="+mn-cs"/>
                  </a:rPr>
                  <a:t>1990</a:t>
                </a:r>
                <a:endParaRPr kumimoji="0" sz="14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76" name="Google Shape;685;p75">
                <a:extLst>
                  <a:ext uri="{FF2B5EF4-FFF2-40B4-BE49-F238E27FC236}">
                    <a16:creationId xmlns:a16="http://schemas.microsoft.com/office/drawing/2014/main" id="{5B08F615-FC4D-4466-8238-3936CB439996}"/>
                  </a:ext>
                </a:extLst>
              </p:cNvPr>
              <p:cNvSpPr txBox="1"/>
              <p:nvPr/>
            </p:nvSpPr>
            <p:spPr>
              <a:xfrm>
                <a:off x="1474825" y="4753875"/>
                <a:ext cx="899700" cy="5250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dirty="0">
                    <a:ln>
                      <a:noFill/>
                    </a:ln>
                    <a:solidFill>
                      <a:prstClr val="black"/>
                    </a:solidFill>
                    <a:effectLst/>
                    <a:uLnTx/>
                    <a:uFillTx/>
                    <a:latin typeface="Franklin Gothic Book" panose="020F0502020204030204"/>
                    <a:ea typeface="+mn-ea"/>
                    <a:cs typeface="+mn-cs"/>
                  </a:rPr>
                  <a:t>1978</a:t>
                </a:r>
                <a:endParaRPr kumimoji="0" sz="14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grpSp>
        <p:grpSp>
          <p:nvGrpSpPr>
            <p:cNvPr id="53" name="Google Shape;686;p75">
              <a:extLst>
                <a:ext uri="{FF2B5EF4-FFF2-40B4-BE49-F238E27FC236}">
                  <a16:creationId xmlns:a16="http://schemas.microsoft.com/office/drawing/2014/main" id="{25E43F58-A5C2-470B-B96B-9FD27466234C}"/>
                </a:ext>
              </a:extLst>
            </p:cNvPr>
            <p:cNvGrpSpPr/>
            <p:nvPr/>
          </p:nvGrpSpPr>
          <p:grpSpPr>
            <a:xfrm>
              <a:off x="3426526" y="3535900"/>
              <a:ext cx="6931863" cy="784500"/>
              <a:chOff x="1902563" y="6036050"/>
              <a:chExt cx="6931863" cy="784500"/>
            </a:xfrm>
          </p:grpSpPr>
          <p:sp>
            <p:nvSpPr>
              <p:cNvPr id="69" name="Google Shape;687;p75">
                <a:extLst>
                  <a:ext uri="{FF2B5EF4-FFF2-40B4-BE49-F238E27FC236}">
                    <a16:creationId xmlns:a16="http://schemas.microsoft.com/office/drawing/2014/main" id="{15BBCFC3-A5D7-4D52-85DC-C2AB8DCBA0A9}"/>
                  </a:ext>
                </a:extLst>
              </p:cNvPr>
              <p:cNvSpPr txBox="1"/>
              <p:nvPr/>
            </p:nvSpPr>
            <p:spPr>
              <a:xfrm>
                <a:off x="1902563" y="6036050"/>
                <a:ext cx="6931800" cy="784500"/>
              </a:xfrm>
              <a:prstGeom prst="rect">
                <a:avLst/>
              </a:prstGeom>
              <a:solidFill>
                <a:srgbClr val="D9EAD3"/>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70" name="Google Shape;688;p75">
                <a:extLst>
                  <a:ext uri="{FF2B5EF4-FFF2-40B4-BE49-F238E27FC236}">
                    <a16:creationId xmlns:a16="http://schemas.microsoft.com/office/drawing/2014/main" id="{1CB2A512-55F6-4F9A-A163-345BE16F1AD3}"/>
                  </a:ext>
                </a:extLst>
              </p:cNvPr>
              <p:cNvSpPr txBox="1"/>
              <p:nvPr/>
            </p:nvSpPr>
            <p:spPr>
              <a:xfrm>
                <a:off x="3126638" y="6081324"/>
                <a:ext cx="1519200" cy="609600"/>
              </a:xfrm>
              <a:prstGeom prst="rect">
                <a:avLst/>
              </a:prstGeom>
              <a:solidFill>
                <a:srgbClr val="93C47D"/>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Entity Relationship</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71" name="Google Shape;689;p75">
                <a:extLst>
                  <a:ext uri="{FF2B5EF4-FFF2-40B4-BE49-F238E27FC236}">
                    <a16:creationId xmlns:a16="http://schemas.microsoft.com/office/drawing/2014/main" id="{F0835D99-9B4C-4557-B50B-92E567D1EE33}"/>
                  </a:ext>
                </a:extLst>
              </p:cNvPr>
              <p:cNvSpPr txBox="1"/>
              <p:nvPr/>
            </p:nvSpPr>
            <p:spPr>
              <a:xfrm>
                <a:off x="4645825" y="6036116"/>
                <a:ext cx="4188600" cy="526200"/>
              </a:xfrm>
              <a:prstGeom prst="rect">
                <a:avLst/>
              </a:prstGeom>
              <a:noFill/>
              <a:ln>
                <a:noFill/>
              </a:ln>
            </p:spPr>
            <p:txBody>
              <a:bodyPr spcFirstLastPara="1" wrap="square" lIns="91425" tIns="91425" rIns="91425" bIns="91425" anchor="t" anchorCtr="0">
                <a:noAutofit/>
              </a:bodyPr>
              <a:lstStyle/>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Easy to understand</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dirty="0">
                    <a:ln>
                      <a:noFill/>
                    </a:ln>
                    <a:solidFill>
                      <a:prstClr val="black"/>
                    </a:solidFill>
                    <a:effectLst/>
                    <a:uLnTx/>
                    <a:uFillTx/>
                    <a:latin typeface="Franklin Gothic Book" panose="020F0502020204030204"/>
                    <a:ea typeface="+mn-ea"/>
                    <a:cs typeface="+mn-cs"/>
                  </a:rPr>
                  <a:t>Incorporates more semantics</a:t>
                </a:r>
                <a:endParaRPr kumimoji="0" sz="1300" b="0"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72" name="Google Shape;690;p75">
                <a:extLst>
                  <a:ext uri="{FF2B5EF4-FFF2-40B4-BE49-F238E27FC236}">
                    <a16:creationId xmlns:a16="http://schemas.microsoft.com/office/drawing/2014/main" id="{B7F668E6-2AB5-4DC0-BE69-C8A3CC177BBF}"/>
                  </a:ext>
                </a:extLst>
              </p:cNvPr>
              <p:cNvSpPr txBox="1"/>
              <p:nvPr/>
            </p:nvSpPr>
            <p:spPr>
              <a:xfrm>
                <a:off x="1998400" y="6118446"/>
                <a:ext cx="1076700" cy="4530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1976</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grpSp>
        <p:grpSp>
          <p:nvGrpSpPr>
            <p:cNvPr id="54" name="Google Shape;691;p75">
              <a:extLst>
                <a:ext uri="{FF2B5EF4-FFF2-40B4-BE49-F238E27FC236}">
                  <a16:creationId xmlns:a16="http://schemas.microsoft.com/office/drawing/2014/main" id="{56E75932-45C3-4E1D-8F14-8CAE590A0321}"/>
                </a:ext>
              </a:extLst>
            </p:cNvPr>
            <p:cNvGrpSpPr/>
            <p:nvPr/>
          </p:nvGrpSpPr>
          <p:grpSpPr>
            <a:xfrm>
              <a:off x="3426525" y="2646142"/>
              <a:ext cx="6931850" cy="784509"/>
              <a:chOff x="1902575" y="6036116"/>
              <a:chExt cx="6931850" cy="784509"/>
            </a:xfrm>
          </p:grpSpPr>
          <p:sp>
            <p:nvSpPr>
              <p:cNvPr id="65" name="Google Shape;692;p75">
                <a:extLst>
                  <a:ext uri="{FF2B5EF4-FFF2-40B4-BE49-F238E27FC236}">
                    <a16:creationId xmlns:a16="http://schemas.microsoft.com/office/drawing/2014/main" id="{CA13C750-AC19-491B-BF90-86EAF5E810FF}"/>
                  </a:ext>
                </a:extLst>
              </p:cNvPr>
              <p:cNvSpPr txBox="1"/>
              <p:nvPr/>
            </p:nvSpPr>
            <p:spPr>
              <a:xfrm>
                <a:off x="1902575" y="6036125"/>
                <a:ext cx="6931800" cy="784500"/>
              </a:xfrm>
              <a:prstGeom prst="rect">
                <a:avLst/>
              </a:prstGeom>
              <a:solidFill>
                <a:srgbClr val="FFF2CC"/>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66" name="Google Shape;693;p75">
                <a:extLst>
                  <a:ext uri="{FF2B5EF4-FFF2-40B4-BE49-F238E27FC236}">
                    <a16:creationId xmlns:a16="http://schemas.microsoft.com/office/drawing/2014/main" id="{E260F015-238C-46E5-8AB1-FEE835991C0F}"/>
                  </a:ext>
                </a:extLst>
              </p:cNvPr>
              <p:cNvSpPr txBox="1"/>
              <p:nvPr/>
            </p:nvSpPr>
            <p:spPr>
              <a:xfrm>
                <a:off x="3126650" y="6165925"/>
                <a:ext cx="1519200" cy="525000"/>
              </a:xfrm>
              <a:prstGeom prst="rect">
                <a:avLst/>
              </a:prstGeom>
              <a:solidFill>
                <a:srgbClr val="FFD966"/>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Relational</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67" name="Google Shape;694;p75">
                <a:extLst>
                  <a:ext uri="{FF2B5EF4-FFF2-40B4-BE49-F238E27FC236}">
                    <a16:creationId xmlns:a16="http://schemas.microsoft.com/office/drawing/2014/main" id="{AB76CEE6-FFC1-4917-83EF-210B5504865F}"/>
                  </a:ext>
                </a:extLst>
              </p:cNvPr>
              <p:cNvSpPr txBox="1"/>
              <p:nvPr/>
            </p:nvSpPr>
            <p:spPr>
              <a:xfrm>
                <a:off x="4645825" y="6036116"/>
                <a:ext cx="4188600" cy="526200"/>
              </a:xfrm>
              <a:prstGeom prst="rect">
                <a:avLst/>
              </a:prstGeom>
              <a:noFill/>
              <a:ln>
                <a:noFill/>
              </a:ln>
            </p:spPr>
            <p:txBody>
              <a:bodyPr spcFirstLastPara="1" wrap="square" lIns="91425" tIns="91425" rIns="91425" bIns="91425" anchor="t" anchorCtr="0">
                <a:noAutofit/>
              </a:bodyPr>
              <a:lstStyle/>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a:ln>
                      <a:noFill/>
                    </a:ln>
                    <a:solidFill>
                      <a:prstClr val="black"/>
                    </a:solidFill>
                    <a:effectLst/>
                    <a:uLnTx/>
                    <a:uFillTx/>
                    <a:latin typeface="Franklin Gothic Book" panose="020F0502020204030204"/>
                    <a:ea typeface="+mn-ea"/>
                    <a:cs typeface="+mn-cs"/>
                  </a:rPr>
                  <a:t>Provides ad hoc queries</a:t>
                </a:r>
                <a:endParaRPr kumimoji="0" sz="1300" b="0" i="0" u="none" strike="noStrike" kern="1200" cap="none" spc="0" normalizeH="0" baseline="0" noProof="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a:ln>
                      <a:noFill/>
                    </a:ln>
                    <a:solidFill>
                      <a:prstClr val="black"/>
                    </a:solidFill>
                    <a:effectLst/>
                    <a:uLnTx/>
                    <a:uFillTx/>
                    <a:latin typeface="Franklin Gothic Book" panose="020F0502020204030204"/>
                    <a:ea typeface="+mn-ea"/>
                    <a:cs typeface="+mn-cs"/>
                  </a:rPr>
                  <a:t>Set-oriented access</a:t>
                </a:r>
                <a:endParaRPr kumimoji="0" sz="1300" b="0" i="0" u="none" strike="noStrike" kern="1200" cap="none" spc="0" normalizeH="0" baseline="0" noProof="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a:ln>
                      <a:noFill/>
                    </a:ln>
                    <a:solidFill>
                      <a:prstClr val="black"/>
                    </a:solidFill>
                    <a:effectLst/>
                    <a:uLnTx/>
                    <a:uFillTx/>
                    <a:latin typeface="Franklin Gothic Book" panose="020F0502020204030204"/>
                    <a:ea typeface="+mn-ea"/>
                    <a:cs typeface="+mn-cs"/>
                  </a:rPr>
                  <a:t>Weak semantic content</a:t>
                </a:r>
                <a:endParaRPr kumimoji="0" sz="13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68" name="Google Shape;695;p75">
                <a:extLst>
                  <a:ext uri="{FF2B5EF4-FFF2-40B4-BE49-F238E27FC236}">
                    <a16:creationId xmlns:a16="http://schemas.microsoft.com/office/drawing/2014/main" id="{2E9B65D7-DA3A-42C8-95A9-AE4114936FD1}"/>
                  </a:ext>
                </a:extLst>
              </p:cNvPr>
              <p:cNvSpPr txBox="1"/>
              <p:nvPr/>
            </p:nvSpPr>
            <p:spPr>
              <a:xfrm>
                <a:off x="1998400" y="6194646"/>
                <a:ext cx="1076700" cy="4530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1970</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grpSp>
        <p:grpSp>
          <p:nvGrpSpPr>
            <p:cNvPr id="55" name="Google Shape;696;p75">
              <a:extLst>
                <a:ext uri="{FF2B5EF4-FFF2-40B4-BE49-F238E27FC236}">
                  <a16:creationId xmlns:a16="http://schemas.microsoft.com/office/drawing/2014/main" id="{1B61523E-B1CE-4451-BA65-956EF8ED4C9E}"/>
                </a:ext>
              </a:extLst>
            </p:cNvPr>
            <p:cNvGrpSpPr/>
            <p:nvPr/>
          </p:nvGrpSpPr>
          <p:grpSpPr>
            <a:xfrm>
              <a:off x="3426525" y="1065925"/>
              <a:ext cx="6936800" cy="1475100"/>
              <a:chOff x="1902575" y="5345575"/>
              <a:chExt cx="6936800" cy="1475100"/>
            </a:xfrm>
          </p:grpSpPr>
          <p:sp>
            <p:nvSpPr>
              <p:cNvPr id="61" name="Google Shape;697;p75">
                <a:extLst>
                  <a:ext uri="{FF2B5EF4-FFF2-40B4-BE49-F238E27FC236}">
                    <a16:creationId xmlns:a16="http://schemas.microsoft.com/office/drawing/2014/main" id="{EBDDD0AA-DADB-4E7A-8143-DD739A59CB2A}"/>
                  </a:ext>
                </a:extLst>
              </p:cNvPr>
              <p:cNvSpPr txBox="1"/>
              <p:nvPr/>
            </p:nvSpPr>
            <p:spPr>
              <a:xfrm>
                <a:off x="1902575" y="5345575"/>
                <a:ext cx="6931800" cy="1475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62" name="Google Shape;698;p75">
                <a:extLst>
                  <a:ext uri="{FF2B5EF4-FFF2-40B4-BE49-F238E27FC236}">
                    <a16:creationId xmlns:a16="http://schemas.microsoft.com/office/drawing/2014/main" id="{9D96C66F-92B2-4D91-AFDF-C40DFC43E20C}"/>
                  </a:ext>
                </a:extLst>
              </p:cNvPr>
              <p:cNvSpPr txBox="1"/>
              <p:nvPr/>
            </p:nvSpPr>
            <p:spPr>
              <a:xfrm>
                <a:off x="3126650" y="6237925"/>
                <a:ext cx="1519200" cy="453000"/>
              </a:xfrm>
              <a:prstGeom prst="rect">
                <a:avLst/>
              </a:prstGeom>
              <a:solidFill>
                <a:srgbClr val="CCCCCC"/>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Network</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63" name="Google Shape;699;p75">
                <a:extLst>
                  <a:ext uri="{FF2B5EF4-FFF2-40B4-BE49-F238E27FC236}">
                    <a16:creationId xmlns:a16="http://schemas.microsoft.com/office/drawing/2014/main" id="{DCB998BD-5D95-433B-B9F0-0802EADEC666}"/>
                  </a:ext>
                </a:extLst>
              </p:cNvPr>
              <p:cNvSpPr txBox="1"/>
              <p:nvPr/>
            </p:nvSpPr>
            <p:spPr>
              <a:xfrm>
                <a:off x="4650775" y="5538866"/>
                <a:ext cx="4188600" cy="526200"/>
              </a:xfrm>
              <a:prstGeom prst="rect">
                <a:avLst/>
              </a:prstGeom>
              <a:noFill/>
              <a:ln>
                <a:noFill/>
              </a:ln>
            </p:spPr>
            <p:txBody>
              <a:bodyPr spcFirstLastPara="1" wrap="square" lIns="91425" tIns="91425" rIns="91425" bIns="91425" anchor="t" anchorCtr="0">
                <a:noAutofit/>
              </a:bodyPr>
              <a:lstStyle/>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a:ln>
                      <a:noFill/>
                    </a:ln>
                    <a:solidFill>
                      <a:prstClr val="black"/>
                    </a:solidFill>
                    <a:effectLst/>
                    <a:uLnTx/>
                    <a:uFillTx/>
                    <a:latin typeface="Franklin Gothic Book" panose="020F0502020204030204"/>
                    <a:ea typeface="+mn-ea"/>
                    <a:cs typeface="+mn-cs"/>
                  </a:rPr>
                  <a:t>Difficult to represent M:N relationships (Hierarchical only)</a:t>
                </a:r>
                <a:endParaRPr kumimoji="0" sz="1300" b="0" i="0" u="none" strike="noStrike" kern="1200" cap="none" spc="0" normalizeH="0" baseline="0" noProof="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a:ln>
                      <a:noFill/>
                    </a:ln>
                    <a:solidFill>
                      <a:prstClr val="black"/>
                    </a:solidFill>
                    <a:effectLst/>
                    <a:uLnTx/>
                    <a:uFillTx/>
                    <a:latin typeface="Franklin Gothic Book" panose="020F0502020204030204"/>
                    <a:ea typeface="+mn-ea"/>
                    <a:cs typeface="+mn-cs"/>
                  </a:rPr>
                  <a:t>Physical level dependency</a:t>
                </a:r>
                <a:endParaRPr kumimoji="0" sz="1300" b="0" i="0" u="none" strike="noStrike" kern="1200" cap="none" spc="0" normalizeH="0" baseline="0" noProof="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a:ln>
                      <a:noFill/>
                    </a:ln>
                    <a:solidFill>
                      <a:prstClr val="black"/>
                    </a:solidFill>
                    <a:effectLst/>
                    <a:uLnTx/>
                    <a:uFillTx/>
                    <a:latin typeface="Franklin Gothic Book" panose="020F0502020204030204"/>
                    <a:ea typeface="+mn-ea"/>
                    <a:cs typeface="+mn-cs"/>
                  </a:rPr>
                  <a:t>No ad hoc queries</a:t>
                </a:r>
                <a:endParaRPr kumimoji="0" sz="1300" b="0" i="0" u="none" strike="noStrike" kern="1200" cap="none" spc="0" normalizeH="0" baseline="0" noProof="0">
                  <a:ln>
                    <a:noFill/>
                  </a:ln>
                  <a:solidFill>
                    <a:prstClr val="black"/>
                  </a:solidFill>
                  <a:effectLst/>
                  <a:uLnTx/>
                  <a:uFillTx/>
                  <a:latin typeface="Franklin Gothic Book" panose="020F0502020204030204"/>
                  <a:ea typeface="+mn-ea"/>
                  <a:cs typeface="+mn-cs"/>
                </a:endParaRPr>
              </a:p>
              <a:p>
                <a:pPr marL="457200" marR="0" lvl="0" indent="-311150" algn="l" defTabSz="914400" rtl="0" eaLnBrk="1" fontAlgn="auto" latinLnBrk="0" hangingPunct="1">
                  <a:lnSpc>
                    <a:spcPct val="100000"/>
                  </a:lnSpc>
                  <a:spcBef>
                    <a:spcPts val="0"/>
                  </a:spcBef>
                  <a:spcAft>
                    <a:spcPts val="0"/>
                  </a:spcAft>
                  <a:buClrTx/>
                  <a:buSzPts val="1300"/>
                  <a:buFontTx/>
                  <a:buChar char="●"/>
                  <a:tabLst/>
                  <a:defRPr/>
                </a:pPr>
                <a:r>
                  <a:rPr kumimoji="0" lang="en" sz="1300" b="0" i="0" u="none" strike="noStrike" kern="1200" cap="none" spc="0" normalizeH="0" baseline="0" noProof="0">
                    <a:ln>
                      <a:noFill/>
                    </a:ln>
                    <a:solidFill>
                      <a:prstClr val="black"/>
                    </a:solidFill>
                    <a:effectLst/>
                    <a:uLnTx/>
                    <a:uFillTx/>
                    <a:latin typeface="Franklin Gothic Book" panose="020F0502020204030204"/>
                    <a:ea typeface="+mn-ea"/>
                    <a:cs typeface="+mn-cs"/>
                  </a:rPr>
                  <a:t>Access path predefined (navigational access)</a:t>
                </a:r>
                <a:endParaRPr kumimoji="0" sz="13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64" name="Google Shape;700;p75">
                <a:extLst>
                  <a:ext uri="{FF2B5EF4-FFF2-40B4-BE49-F238E27FC236}">
                    <a16:creationId xmlns:a16="http://schemas.microsoft.com/office/drawing/2014/main" id="{C96B72A0-9CB9-48AE-8F7F-102EA63FF3D4}"/>
                  </a:ext>
                </a:extLst>
              </p:cNvPr>
              <p:cNvSpPr txBox="1"/>
              <p:nvPr/>
            </p:nvSpPr>
            <p:spPr>
              <a:xfrm>
                <a:off x="1978725" y="6237921"/>
                <a:ext cx="1076700" cy="4530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1969</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grpSp>
        <p:sp>
          <p:nvSpPr>
            <p:cNvPr id="56" name="Google Shape;701;p75">
              <a:extLst>
                <a:ext uri="{FF2B5EF4-FFF2-40B4-BE49-F238E27FC236}">
                  <a16:creationId xmlns:a16="http://schemas.microsoft.com/office/drawing/2014/main" id="{9BD004DC-3A57-4724-B3D1-AF87C757B30E}"/>
                </a:ext>
              </a:extLst>
            </p:cNvPr>
            <p:cNvSpPr txBox="1"/>
            <p:nvPr/>
          </p:nvSpPr>
          <p:spPr>
            <a:xfrm>
              <a:off x="4655525" y="1259225"/>
              <a:ext cx="1519200" cy="453000"/>
            </a:xfrm>
            <a:prstGeom prst="rect">
              <a:avLst/>
            </a:prstGeom>
            <a:solidFill>
              <a:srgbClr val="CCCCCC"/>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dirty="0">
                  <a:ln>
                    <a:noFill/>
                  </a:ln>
                  <a:solidFill>
                    <a:prstClr val="black"/>
                  </a:solidFill>
                  <a:effectLst/>
                  <a:uLnTx/>
                  <a:uFillTx/>
                  <a:latin typeface="Franklin Gothic Book" panose="020F0502020204030204"/>
                  <a:ea typeface="+mn-ea"/>
                  <a:cs typeface="+mn-cs"/>
                </a:rPr>
                <a:t>Hierarchical</a:t>
              </a:r>
              <a:endParaRPr kumimoji="0" sz="14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57" name="Google Shape;702;p75">
              <a:extLst>
                <a:ext uri="{FF2B5EF4-FFF2-40B4-BE49-F238E27FC236}">
                  <a16:creationId xmlns:a16="http://schemas.microsoft.com/office/drawing/2014/main" id="{54165C77-53BC-4EEF-A634-FC311F66896C}"/>
                </a:ext>
              </a:extLst>
            </p:cNvPr>
            <p:cNvSpPr txBox="1"/>
            <p:nvPr/>
          </p:nvSpPr>
          <p:spPr>
            <a:xfrm>
              <a:off x="3502675" y="1259221"/>
              <a:ext cx="1076700" cy="4530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1960</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
          <p:nvSpPr>
            <p:cNvPr id="58" name="Google Shape;704;p75">
              <a:extLst>
                <a:ext uri="{FF2B5EF4-FFF2-40B4-BE49-F238E27FC236}">
                  <a16:creationId xmlns:a16="http://schemas.microsoft.com/office/drawing/2014/main" id="{E502E224-9A11-42CF-8690-A63D6E08746B}"/>
                </a:ext>
              </a:extLst>
            </p:cNvPr>
            <p:cNvSpPr txBox="1"/>
            <p:nvPr/>
          </p:nvSpPr>
          <p:spPr>
            <a:xfrm>
              <a:off x="2276025" y="1259225"/>
              <a:ext cx="1150500" cy="243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dirty="0">
                  <a:ln>
                    <a:noFill/>
                  </a:ln>
                  <a:solidFill>
                    <a:prstClr val="black"/>
                  </a:solidFill>
                  <a:effectLst/>
                  <a:uLnTx/>
                  <a:uFillTx/>
                  <a:latin typeface="Franklin Gothic Book" panose="020F0502020204030204"/>
                  <a:ea typeface="+mn-ea"/>
                  <a:cs typeface="+mn-cs"/>
                </a:rPr>
                <a:t>least</a:t>
              </a:r>
              <a:endParaRPr kumimoji="0" sz="1400" b="1" i="0" u="none" strike="noStrike" kern="120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59" name="Google Shape;705;p75">
              <a:extLst>
                <a:ext uri="{FF2B5EF4-FFF2-40B4-BE49-F238E27FC236}">
                  <a16:creationId xmlns:a16="http://schemas.microsoft.com/office/drawing/2014/main" id="{06DB9EA5-9720-42AD-A2D1-D79AD9721263}"/>
                </a:ext>
              </a:extLst>
            </p:cNvPr>
            <p:cNvSpPr txBox="1"/>
            <p:nvPr/>
          </p:nvSpPr>
          <p:spPr>
            <a:xfrm>
              <a:off x="2278500" y="5337800"/>
              <a:ext cx="1150500" cy="243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prstClr val="black"/>
                  </a:solidFill>
                  <a:effectLst/>
                  <a:uLnTx/>
                  <a:uFillTx/>
                  <a:latin typeface="Franklin Gothic Book" panose="020F0502020204030204"/>
                  <a:ea typeface="+mn-ea"/>
                  <a:cs typeface="+mn-cs"/>
                </a:rPr>
                <a:t>most</a:t>
              </a:r>
              <a:endParaRPr kumimoji="0" sz="1400" b="1"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cxnSp>
          <p:nvCxnSpPr>
            <p:cNvPr id="60" name="Google Shape;706;p75">
              <a:extLst>
                <a:ext uri="{FF2B5EF4-FFF2-40B4-BE49-F238E27FC236}">
                  <a16:creationId xmlns:a16="http://schemas.microsoft.com/office/drawing/2014/main" id="{0EA9F220-1D01-41C6-8592-216B548C58F9}"/>
                </a:ext>
              </a:extLst>
            </p:cNvPr>
            <p:cNvCxnSpPr/>
            <p:nvPr/>
          </p:nvCxnSpPr>
          <p:spPr>
            <a:xfrm>
              <a:off x="3116825" y="1696075"/>
              <a:ext cx="17100" cy="3414300"/>
            </a:xfrm>
            <a:prstGeom prst="straightConnector1">
              <a:avLst/>
            </a:prstGeom>
            <a:noFill/>
            <a:ln w="28575" cap="flat" cmpd="sng">
              <a:solidFill>
                <a:srgbClr val="9900FF"/>
              </a:solidFill>
              <a:prstDash val="solid"/>
              <a:round/>
              <a:headEnd type="none" w="med" len="med"/>
              <a:tailEnd type="triangle" w="med" len="med"/>
            </a:ln>
          </p:spPr>
        </p:cxnSp>
      </p:grpSp>
    </p:spTree>
    <p:extLst>
      <p:ext uri="{BB962C8B-B14F-4D97-AF65-F5344CB8AC3E}">
        <p14:creationId xmlns:p14="http://schemas.microsoft.com/office/powerpoint/2010/main" val="3346656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9"/>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
              <a:t>Relationships</a:t>
            </a:r>
            <a:endParaRPr/>
          </a:p>
        </p:txBody>
      </p:sp>
      <p:sp>
        <p:nvSpPr>
          <p:cNvPr id="352" name="Google Shape;352;p49"/>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20</a:t>
            </a:fld>
            <a:endParaRPr lang="en" sz="700"/>
          </a:p>
        </p:txBody>
      </p:sp>
      <p:graphicFrame>
        <p:nvGraphicFramePr>
          <p:cNvPr id="354" name="Google Shape;351;p49">
            <a:extLst>
              <a:ext uri="{FF2B5EF4-FFF2-40B4-BE49-F238E27FC236}">
                <a16:creationId xmlns:a16="http://schemas.microsoft.com/office/drawing/2014/main" id="{9FDEC48E-0843-42DA-89AE-77259525D416}"/>
              </a:ext>
            </a:extLst>
          </p:cNvPr>
          <p:cNvGraphicFramePr/>
          <p:nvPr>
            <p:extLst>
              <p:ext uri="{D42A27DB-BD31-4B8C-83A1-F6EECF244321}">
                <p14:modId xmlns:p14="http://schemas.microsoft.com/office/powerpoint/2010/main" val="2914559900"/>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0"/>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US" sz="4300"/>
              <a:t>Role Names and Recursive Relationships</a:t>
            </a:r>
          </a:p>
        </p:txBody>
      </p:sp>
      <p:sp>
        <p:nvSpPr>
          <p:cNvPr id="359" name="Google Shape;359;p50"/>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21</a:t>
            </a:fld>
            <a:endParaRPr lang="en" sz="700"/>
          </a:p>
        </p:txBody>
      </p:sp>
      <p:graphicFrame>
        <p:nvGraphicFramePr>
          <p:cNvPr id="361" name="Google Shape;358;p50">
            <a:extLst>
              <a:ext uri="{FF2B5EF4-FFF2-40B4-BE49-F238E27FC236}">
                <a16:creationId xmlns:a16="http://schemas.microsoft.com/office/drawing/2014/main" id="{88DA8944-C0C7-4B58-95B0-80104E4EC82F}"/>
              </a:ext>
            </a:extLst>
          </p:cNvPr>
          <p:cNvGraphicFramePr/>
          <p:nvPr>
            <p:extLst>
              <p:ext uri="{D42A27DB-BD31-4B8C-83A1-F6EECF244321}">
                <p14:modId xmlns:p14="http://schemas.microsoft.com/office/powerpoint/2010/main" val="3591193520"/>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1"/>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US" sz="3300"/>
              <a:t>Example: Recursive Relationship &amp; Role</a:t>
            </a:r>
          </a:p>
        </p:txBody>
      </p:sp>
      <p:pic>
        <p:nvPicPr>
          <p:cNvPr id="366" name="Google Shape;366;p51"/>
          <p:cNvPicPr preferRelativeResize="0"/>
          <p:nvPr/>
        </p:nvPicPr>
        <p:blipFill>
          <a:blip r:embed="rId3"/>
          <a:stretch>
            <a:fillRect/>
          </a:stretch>
        </p:blipFill>
        <p:spPr>
          <a:xfrm>
            <a:off x="6583228" y="812799"/>
            <a:ext cx="3679856" cy="5294757"/>
          </a:xfrm>
          <a:prstGeom prst="rect">
            <a:avLst/>
          </a:prstGeom>
          <a:noFill/>
          <a:ln>
            <a:noFill/>
          </a:ln>
        </p:spPr>
      </p:pic>
      <p:sp>
        <p:nvSpPr>
          <p:cNvPr id="115" name="Text Placeholder 3">
            <a:extLst>
              <a:ext uri="{FF2B5EF4-FFF2-40B4-BE49-F238E27FC236}">
                <a16:creationId xmlns:a16="http://schemas.microsoft.com/office/drawing/2014/main" id="{01336592-60F7-483D-AE87-27332BBD72F9}"/>
              </a:ext>
            </a:extLst>
          </p:cNvPr>
          <p:cNvSpPr>
            <a:spLocks noGrp="1"/>
          </p:cNvSpPr>
          <p:nvPr>
            <p:ph type="body" sz="half" idx="2"/>
          </p:nvPr>
        </p:nvSpPr>
        <p:spPr>
          <a:xfrm>
            <a:off x="643465" y="3043050"/>
            <a:ext cx="3517567" cy="3064505"/>
          </a:xfrm>
        </p:spPr>
        <p:txBody>
          <a:bodyPr/>
          <a:lstStyle/>
          <a:p>
            <a:endParaRPr lang="en-US"/>
          </a:p>
        </p:txBody>
      </p:sp>
      <p:sp>
        <p:nvSpPr>
          <p:cNvPr id="365" name="Google Shape;365;p51"/>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22</a:t>
            </a:fld>
            <a:endParaRPr lang="en" sz="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52"/>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US" sz="2300"/>
              <a:t>Cardinality/Multiplicity</a:t>
            </a:r>
          </a:p>
        </p:txBody>
      </p:sp>
      <p:sp>
        <p:nvSpPr>
          <p:cNvPr id="371" name="Google Shape;371;p52"/>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23</a:t>
            </a:fld>
            <a:endParaRPr lang="en" sz="700"/>
          </a:p>
        </p:txBody>
      </p:sp>
      <p:graphicFrame>
        <p:nvGraphicFramePr>
          <p:cNvPr id="375" name="Content Placeholder 3">
            <a:extLst>
              <a:ext uri="{FF2B5EF4-FFF2-40B4-BE49-F238E27FC236}">
                <a16:creationId xmlns:a16="http://schemas.microsoft.com/office/drawing/2014/main" id="{0B8750F3-C0CE-4415-9689-31ED750FE904}"/>
              </a:ext>
            </a:extLst>
          </p:cNvPr>
          <p:cNvGraphicFramePr>
            <a:graphicFrameLocks noGrp="1"/>
          </p:cNvGraphicFramePr>
          <p:nvPr>
            <p:ph idx="1"/>
            <p:extLst>
              <p:ext uri="{D42A27DB-BD31-4B8C-83A1-F6EECF244321}">
                <p14:modId xmlns:p14="http://schemas.microsoft.com/office/powerpoint/2010/main" val="2842448417"/>
              </p:ext>
            </p:extLst>
          </p:nvPr>
        </p:nvGraphicFramePr>
        <p:xfrm>
          <a:off x="5458984" y="2107055"/>
          <a:ext cx="5928344" cy="4000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6304DCEA-E987-4F41-908E-AD5AA05BD228}"/>
              </a:ext>
            </a:extLst>
          </p:cNvPr>
          <p:cNvGraphicFramePr/>
          <p:nvPr>
            <p:extLst>
              <p:ext uri="{D42A27DB-BD31-4B8C-83A1-F6EECF244321}">
                <p14:modId xmlns:p14="http://schemas.microsoft.com/office/powerpoint/2010/main" val="4063035139"/>
              </p:ext>
            </p:extLst>
          </p:nvPr>
        </p:nvGraphicFramePr>
        <p:xfrm>
          <a:off x="5458985" y="381000"/>
          <a:ext cx="5928344" cy="157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6" name="Google Shape;386;p54"/>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
              <a:t>Cardinality/Multiplicity</a:t>
            </a:r>
            <a:endParaRPr/>
          </a:p>
        </p:txBody>
      </p:sp>
      <p:graphicFrame>
        <p:nvGraphicFramePr>
          <p:cNvPr id="2" name="Content Placeholder 1">
            <a:extLst>
              <a:ext uri="{FF2B5EF4-FFF2-40B4-BE49-F238E27FC236}">
                <a16:creationId xmlns:a16="http://schemas.microsoft.com/office/drawing/2014/main" id="{097B84A2-DBEB-4EDA-A718-8DED8F250165}"/>
              </a:ext>
            </a:extLst>
          </p:cNvPr>
          <p:cNvGraphicFramePr>
            <a:graphicFrameLocks noGrp="1"/>
          </p:cNvGraphicFramePr>
          <p:nvPr>
            <p:ph idx="1"/>
            <p:extLst>
              <p:ext uri="{D42A27DB-BD31-4B8C-83A1-F6EECF244321}">
                <p14:modId xmlns:p14="http://schemas.microsoft.com/office/powerpoint/2010/main" val="3025789118"/>
              </p:ext>
            </p:extLst>
          </p:nvPr>
        </p:nvGraphicFramePr>
        <p:xfrm>
          <a:off x="1854200" y="2108201"/>
          <a:ext cx="9301480" cy="1450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5" name="Google Shape;385;p54"/>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24</a:t>
            </a:fld>
            <a:endParaRPr/>
          </a:p>
        </p:txBody>
      </p:sp>
      <p:pic>
        <p:nvPicPr>
          <p:cNvPr id="4" name="Graphic 3" descr="Toggle">
            <a:extLst>
              <a:ext uri="{FF2B5EF4-FFF2-40B4-BE49-F238E27FC236}">
                <a16:creationId xmlns:a16="http://schemas.microsoft.com/office/drawing/2014/main" id="{F7D94DC9-1264-4DE5-9FB8-7E5EC7D2C7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5600" y="2108201"/>
            <a:ext cx="1498600" cy="1498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Google Shape;392;p55"/>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Mandatory vs Optional</a:t>
            </a:r>
            <a:endParaRPr/>
          </a:p>
        </p:txBody>
      </p:sp>
      <p:pic>
        <p:nvPicPr>
          <p:cNvPr id="395" name="Google Shape;395;p55"/>
          <p:cNvPicPr preferRelativeResize="0"/>
          <p:nvPr/>
        </p:nvPicPr>
        <p:blipFill>
          <a:blip r:embed="rId3"/>
          <a:stretch>
            <a:fillRect/>
          </a:stretch>
        </p:blipFill>
        <p:spPr>
          <a:xfrm>
            <a:off x="4779034" y="1397479"/>
            <a:ext cx="7412966" cy="3950898"/>
          </a:xfrm>
          <a:prstGeom prst="rect">
            <a:avLst/>
          </a:prstGeom>
          <a:noFill/>
          <a:ln>
            <a:noFill/>
          </a:ln>
        </p:spPr>
      </p:pic>
      <p:sp>
        <p:nvSpPr>
          <p:cNvPr id="80" name="Text Placeholder 3">
            <a:extLst>
              <a:ext uri="{FF2B5EF4-FFF2-40B4-BE49-F238E27FC236}">
                <a16:creationId xmlns:a16="http://schemas.microsoft.com/office/drawing/2014/main" id="{0ABA5AF6-715E-46D1-A2BD-C3DB9BB27FD4}"/>
              </a:ext>
            </a:extLst>
          </p:cNvPr>
          <p:cNvSpPr>
            <a:spLocks noGrp="1"/>
          </p:cNvSpPr>
          <p:nvPr>
            <p:ph type="body" sz="half" idx="2"/>
          </p:nvPr>
        </p:nvSpPr>
        <p:spPr>
          <a:xfrm>
            <a:off x="643465" y="3043050"/>
            <a:ext cx="3517567" cy="3064505"/>
          </a:xfrm>
        </p:spPr>
        <p:txBody>
          <a:bodyPr/>
          <a:lstStyle/>
          <a:p>
            <a:endParaRPr lang="en-US"/>
          </a:p>
        </p:txBody>
      </p:sp>
      <p:sp>
        <p:nvSpPr>
          <p:cNvPr id="394" name="Google Shape;394;p55"/>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25</a:t>
            </a:fld>
            <a:endParaRPr lang="en" sz="7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p56"/>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US" sz="4300"/>
              <a:t>Ex: Cardinality &amp; Participation Constraints</a:t>
            </a:r>
          </a:p>
        </p:txBody>
      </p:sp>
      <p:pic>
        <p:nvPicPr>
          <p:cNvPr id="403" name="Google Shape;403;p56"/>
          <p:cNvPicPr preferRelativeResize="0"/>
          <p:nvPr/>
        </p:nvPicPr>
        <p:blipFill>
          <a:blip r:embed="rId3"/>
          <a:stretch>
            <a:fillRect/>
          </a:stretch>
        </p:blipFill>
        <p:spPr>
          <a:xfrm>
            <a:off x="1321645" y="2004731"/>
            <a:ext cx="9671937" cy="4338637"/>
          </a:xfrm>
          <a:prstGeom prst="rect">
            <a:avLst/>
          </a:prstGeom>
          <a:noFill/>
          <a:ln>
            <a:noFill/>
          </a:ln>
        </p:spPr>
      </p:pic>
      <p:sp>
        <p:nvSpPr>
          <p:cNvPr id="402" name="Google Shape;402;p56"/>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26</a:t>
            </a:fld>
            <a:endParaRPr lang="en" sz="7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07"/>
        <p:cNvGrpSpPr/>
        <p:nvPr/>
      </p:nvGrpSpPr>
      <p:grpSpPr>
        <a:xfrm>
          <a:off x="0" y="0"/>
          <a:ext cx="0" cy="0"/>
          <a:chOff x="0" y="0"/>
          <a:chExt cx="0" cy="0"/>
        </a:xfrm>
      </p:grpSpPr>
      <p:sp>
        <p:nvSpPr>
          <p:cNvPr id="408" name="Google Shape;408;p57"/>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Alternate Notation</a:t>
            </a:r>
            <a:endParaRPr/>
          </a:p>
        </p:txBody>
      </p:sp>
      <p:pic>
        <p:nvPicPr>
          <p:cNvPr id="411" name="Google Shape;411;p57"/>
          <p:cNvPicPr preferRelativeResize="0"/>
          <p:nvPr/>
        </p:nvPicPr>
        <p:blipFill>
          <a:blip r:embed="rId3"/>
          <a:stretch>
            <a:fillRect/>
          </a:stretch>
        </p:blipFill>
        <p:spPr>
          <a:xfrm>
            <a:off x="4745393" y="1328469"/>
            <a:ext cx="7309449" cy="4468482"/>
          </a:xfrm>
          <a:prstGeom prst="rect">
            <a:avLst/>
          </a:prstGeom>
          <a:noFill/>
          <a:ln>
            <a:noFill/>
          </a:ln>
        </p:spPr>
      </p:pic>
      <p:sp>
        <p:nvSpPr>
          <p:cNvPr id="96" name="Text Placeholder 3">
            <a:extLst>
              <a:ext uri="{FF2B5EF4-FFF2-40B4-BE49-F238E27FC236}">
                <a16:creationId xmlns:a16="http://schemas.microsoft.com/office/drawing/2014/main" id="{1DD82619-4817-4E07-85D0-9F79469DED41}"/>
              </a:ext>
            </a:extLst>
          </p:cNvPr>
          <p:cNvSpPr>
            <a:spLocks noGrp="1"/>
          </p:cNvSpPr>
          <p:nvPr>
            <p:ph type="body" sz="half" idx="2"/>
          </p:nvPr>
        </p:nvSpPr>
        <p:spPr>
          <a:xfrm>
            <a:off x="643465" y="3043050"/>
            <a:ext cx="3517567" cy="3064505"/>
          </a:xfrm>
        </p:spPr>
        <p:txBody>
          <a:bodyPr/>
          <a:lstStyle/>
          <a:p>
            <a:endParaRPr lang="en-US"/>
          </a:p>
        </p:txBody>
      </p:sp>
      <p:sp>
        <p:nvSpPr>
          <p:cNvPr id="410" name="Google Shape;410;p57"/>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27</a:t>
            </a:fld>
            <a:endParaRPr lang="en" sz="7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15"/>
        <p:cNvGrpSpPr/>
        <p:nvPr/>
      </p:nvGrpSpPr>
      <p:grpSpPr>
        <a:xfrm>
          <a:off x="0" y="0"/>
          <a:ext cx="0" cy="0"/>
          <a:chOff x="0" y="0"/>
          <a:chExt cx="0" cy="0"/>
        </a:xfrm>
      </p:grpSpPr>
      <p:pic>
        <p:nvPicPr>
          <p:cNvPr id="419" name="Google Shape;419;p58"/>
          <p:cNvPicPr preferRelativeResize="0"/>
          <p:nvPr/>
        </p:nvPicPr>
        <p:blipFill>
          <a:blip r:embed="rId3"/>
          <a:stretch>
            <a:fillRect/>
          </a:stretch>
        </p:blipFill>
        <p:spPr>
          <a:xfrm>
            <a:off x="2754146" y="0"/>
            <a:ext cx="6683723" cy="4578350"/>
          </a:xfrm>
          <a:prstGeom prst="rect">
            <a:avLst/>
          </a:prstGeom>
          <a:noFill/>
          <a:ln>
            <a:noFill/>
          </a:ln>
        </p:spPr>
      </p:pic>
      <p:sp>
        <p:nvSpPr>
          <p:cNvPr id="416" name="Google Shape;416;p58"/>
          <p:cNvSpPr txBox="1">
            <a:spLocks noGrp="1"/>
          </p:cNvSpPr>
          <p:nvPr>
            <p:ph type="title"/>
          </p:nvPr>
        </p:nvSpPr>
        <p:spPr>
          <a:xfrm>
            <a:off x="1097279" y="4799362"/>
            <a:ext cx="10113645" cy="743682"/>
          </a:xfrm>
        </p:spPr>
        <p:txBody>
          <a:bodyPr spcFirstLastPara="1" vert="horz" lIns="91425" tIns="91425" rIns="91425" bIns="91425" rtlCol="0" anchor="b" anchorCtr="0">
            <a:normAutofit/>
          </a:bodyPr>
          <a:lstStyle/>
          <a:p>
            <a:r>
              <a:rPr lang="en"/>
              <a:t>Ex: Alternate Notation</a:t>
            </a:r>
            <a:endParaRPr/>
          </a:p>
        </p:txBody>
      </p:sp>
      <p:sp>
        <p:nvSpPr>
          <p:cNvPr id="104" name="Text Placeholder 3">
            <a:extLst>
              <a:ext uri="{FF2B5EF4-FFF2-40B4-BE49-F238E27FC236}">
                <a16:creationId xmlns:a16="http://schemas.microsoft.com/office/drawing/2014/main" id="{748F3E7D-7A94-465D-93EF-0B0407594D1C}"/>
              </a:ext>
            </a:extLst>
          </p:cNvPr>
          <p:cNvSpPr>
            <a:spLocks noGrp="1"/>
          </p:cNvSpPr>
          <p:nvPr>
            <p:ph type="body" sz="half" idx="2"/>
          </p:nvPr>
        </p:nvSpPr>
        <p:spPr>
          <a:xfrm>
            <a:off x="1097279" y="5715000"/>
            <a:ext cx="10113264" cy="609600"/>
          </a:xfrm>
        </p:spPr>
        <p:txBody>
          <a:bodyPr/>
          <a:lstStyle/>
          <a:p>
            <a:endParaRPr lang="en-US"/>
          </a:p>
        </p:txBody>
      </p:sp>
      <p:sp>
        <p:nvSpPr>
          <p:cNvPr id="418" name="Google Shape;418;p58"/>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28</a:t>
            </a:fld>
            <a:endParaRPr lang="en" sz="7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23"/>
        <p:cNvGrpSpPr/>
        <p:nvPr/>
      </p:nvGrpSpPr>
      <p:grpSpPr>
        <a:xfrm>
          <a:off x="0" y="0"/>
          <a:ext cx="0" cy="0"/>
          <a:chOff x="0" y="0"/>
          <a:chExt cx="0" cy="0"/>
        </a:xfrm>
      </p:grpSpPr>
      <p:sp>
        <p:nvSpPr>
          <p:cNvPr id="424" name="Google Shape;424;p59"/>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Ex: Alternate Notation</a:t>
            </a:r>
            <a:endParaRPr/>
          </a:p>
        </p:txBody>
      </p:sp>
      <p:pic>
        <p:nvPicPr>
          <p:cNvPr id="427" name="Google Shape;427;p59"/>
          <p:cNvPicPr preferRelativeResize="0"/>
          <p:nvPr/>
        </p:nvPicPr>
        <p:blipFill>
          <a:blip r:embed="rId3"/>
          <a:stretch>
            <a:fillRect/>
          </a:stretch>
        </p:blipFill>
        <p:spPr>
          <a:xfrm>
            <a:off x="4882550" y="1155940"/>
            <a:ext cx="7309449" cy="4416724"/>
          </a:xfrm>
          <a:prstGeom prst="rect">
            <a:avLst/>
          </a:prstGeom>
          <a:noFill/>
          <a:ln>
            <a:noFill/>
          </a:ln>
        </p:spPr>
      </p:pic>
      <p:sp>
        <p:nvSpPr>
          <p:cNvPr id="112" name="Text Placeholder 3">
            <a:extLst>
              <a:ext uri="{FF2B5EF4-FFF2-40B4-BE49-F238E27FC236}">
                <a16:creationId xmlns:a16="http://schemas.microsoft.com/office/drawing/2014/main" id="{6F6FC29B-C37B-4676-ABB0-4B091E012A2B}"/>
              </a:ext>
            </a:extLst>
          </p:cNvPr>
          <p:cNvSpPr>
            <a:spLocks noGrp="1"/>
          </p:cNvSpPr>
          <p:nvPr>
            <p:ph type="body" sz="half" idx="2"/>
          </p:nvPr>
        </p:nvSpPr>
        <p:spPr>
          <a:xfrm>
            <a:off x="643465" y="3043050"/>
            <a:ext cx="3517567" cy="3064505"/>
          </a:xfrm>
        </p:spPr>
        <p:txBody>
          <a:bodyPr/>
          <a:lstStyle/>
          <a:p>
            <a:endParaRPr lang="en-US"/>
          </a:p>
        </p:txBody>
      </p:sp>
      <p:sp>
        <p:nvSpPr>
          <p:cNvPr id="426" name="Google Shape;426;p59"/>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29</a:t>
            </a:fld>
            <a:endParaRPr lang="en" sz="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33"/>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
              <a:t>Degree of Data Abstraction</a:t>
            </a:r>
            <a:endParaRPr/>
          </a:p>
        </p:txBody>
      </p:sp>
      <p:sp>
        <p:nvSpPr>
          <p:cNvPr id="12" name="Content Placeholder 11">
            <a:extLst>
              <a:ext uri="{FF2B5EF4-FFF2-40B4-BE49-F238E27FC236}">
                <a16:creationId xmlns:a16="http://schemas.microsoft.com/office/drawing/2014/main" id="{EE23D39C-B0F0-4BCC-ACB9-D2410D3E71B7}"/>
              </a:ext>
            </a:extLst>
          </p:cNvPr>
          <p:cNvSpPr>
            <a:spLocks noGrp="1"/>
          </p:cNvSpPr>
          <p:nvPr>
            <p:ph idx="1"/>
          </p:nvPr>
        </p:nvSpPr>
        <p:spPr/>
        <p:txBody>
          <a:bodyPr/>
          <a:lstStyle/>
          <a:p>
            <a:endParaRPr lang="en-US"/>
          </a:p>
        </p:txBody>
      </p:sp>
      <p:sp>
        <p:nvSpPr>
          <p:cNvPr id="13" name="Text Placeholder 12">
            <a:extLst>
              <a:ext uri="{FF2B5EF4-FFF2-40B4-BE49-F238E27FC236}">
                <a16:creationId xmlns:a16="http://schemas.microsoft.com/office/drawing/2014/main" id="{A6B0C901-9593-454A-98A5-9A1763E2A8B4}"/>
              </a:ext>
            </a:extLst>
          </p:cNvPr>
          <p:cNvSpPr>
            <a:spLocks noGrp="1"/>
          </p:cNvSpPr>
          <p:nvPr>
            <p:ph type="body" sz="half" idx="2"/>
          </p:nvPr>
        </p:nvSpPr>
        <p:spPr/>
        <p:txBody>
          <a:bodyPr/>
          <a:lstStyle/>
          <a:p>
            <a:endParaRPr lang="en-US"/>
          </a:p>
        </p:txBody>
      </p:sp>
      <p:sp>
        <p:nvSpPr>
          <p:cNvPr id="222" name="Google Shape;222;p33"/>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3</a:t>
            </a:fld>
            <a:endParaRPr/>
          </a:p>
        </p:txBody>
      </p:sp>
      <p:sp>
        <p:nvSpPr>
          <p:cNvPr id="219" name="Google Shape;219;p33"/>
          <p:cNvSpPr txBox="1">
            <a:spLocks noGrp="1"/>
          </p:cNvSpPr>
          <p:nvPr>
            <p:ph type="sldNum" idx="4294967295"/>
          </p:nvPr>
        </p:nvSpPr>
        <p:spPr>
          <a:xfrm>
            <a:off x="11582400" y="6248400"/>
            <a:ext cx="609600" cy="6096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
              <a:pPr>
                <a:buClr>
                  <a:srgbClr val="000000"/>
                </a:buClr>
              </a:pPr>
              <a:t>3</a:t>
            </a:fld>
            <a:endParaRPr/>
          </a:p>
        </p:txBody>
      </p:sp>
      <p:pic>
        <p:nvPicPr>
          <p:cNvPr id="3" name="Google Shape;223;p33">
            <a:extLst>
              <a:ext uri="{FF2B5EF4-FFF2-40B4-BE49-F238E27FC236}">
                <a16:creationId xmlns:a16="http://schemas.microsoft.com/office/drawing/2014/main" id="{4BACCFF9-EDDD-4E10-B92B-BFB06943E2C2}"/>
              </a:ext>
            </a:extLst>
          </p:cNvPr>
          <p:cNvPicPr preferRelativeResize="0"/>
          <p:nvPr/>
        </p:nvPicPr>
        <p:blipFill>
          <a:blip r:embed="rId3">
            <a:alphaModFix/>
          </a:blip>
          <a:stretch>
            <a:fillRect/>
          </a:stretch>
        </p:blipFill>
        <p:spPr>
          <a:xfrm>
            <a:off x="4440700" y="1222207"/>
            <a:ext cx="7751300" cy="436946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0"/>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Attributes of Relationship</a:t>
            </a:r>
            <a:endParaRPr/>
          </a:p>
        </p:txBody>
      </p:sp>
      <p:pic>
        <p:nvPicPr>
          <p:cNvPr id="435" name="Google Shape;435;p60"/>
          <p:cNvPicPr preferRelativeResize="0"/>
          <p:nvPr/>
        </p:nvPicPr>
        <p:blipFill>
          <a:blip r:embed="rId3"/>
          <a:stretch>
            <a:fillRect/>
          </a:stretch>
        </p:blipFill>
        <p:spPr>
          <a:xfrm>
            <a:off x="4827682" y="1260838"/>
            <a:ext cx="7226296" cy="4060279"/>
          </a:xfrm>
          <a:prstGeom prst="rect">
            <a:avLst/>
          </a:prstGeom>
          <a:noFill/>
          <a:ln>
            <a:noFill/>
          </a:ln>
        </p:spPr>
      </p:pic>
      <p:sp>
        <p:nvSpPr>
          <p:cNvPr id="433" name="Google Shape;433;p60"/>
          <p:cNvSpPr txBox="1">
            <a:spLocks noGrp="1"/>
          </p:cNvSpPr>
          <p:nvPr>
            <p:ph type="body" sz="half" idx="2"/>
          </p:nvPr>
        </p:nvSpPr>
        <p:spPr>
          <a:xfrm>
            <a:off x="643465" y="3043050"/>
            <a:ext cx="3517567" cy="3064505"/>
          </a:xfrm>
        </p:spPr>
        <p:txBody>
          <a:bodyPr spcFirstLastPara="1" vert="horz" lIns="91425" tIns="91425" rIns="91425" bIns="91425" rtlCol="0" anchorCtr="0">
            <a:normAutofit/>
          </a:bodyPr>
          <a:lstStyle/>
          <a:p>
            <a:pPr marL="0" indent="0">
              <a:buNone/>
            </a:pPr>
            <a:r>
              <a:rPr lang="en"/>
              <a:t>Relationship can also have attributes</a:t>
            </a:r>
            <a:endParaRPr/>
          </a:p>
        </p:txBody>
      </p:sp>
      <p:sp>
        <p:nvSpPr>
          <p:cNvPr id="434" name="Google Shape;434;p60"/>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30</a:t>
            </a:fld>
            <a:endParaRPr lang="en" sz="7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2" name="Google Shape;451;p62">
            <a:extLst>
              <a:ext uri="{FF2B5EF4-FFF2-40B4-BE49-F238E27FC236}">
                <a16:creationId xmlns:a16="http://schemas.microsoft.com/office/drawing/2014/main" id="{E620AC0A-915B-4B04-A672-B2C658BED212}"/>
              </a:ext>
            </a:extLst>
          </p:cNvPr>
          <p:cNvPicPr preferRelativeResize="0"/>
          <p:nvPr/>
        </p:nvPicPr>
        <p:blipFill>
          <a:blip r:embed="rId3"/>
          <a:stretch>
            <a:fillRect/>
          </a:stretch>
        </p:blipFill>
        <p:spPr>
          <a:xfrm>
            <a:off x="7136921" y="677174"/>
            <a:ext cx="5055079" cy="5952226"/>
          </a:xfrm>
          <a:prstGeom prst="rect">
            <a:avLst/>
          </a:prstGeom>
          <a:noFill/>
          <a:ln>
            <a:noFill/>
          </a:ln>
        </p:spPr>
      </p:pic>
      <p:sp>
        <p:nvSpPr>
          <p:cNvPr id="440" name="Google Shape;440;p61"/>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
              <a:t>Weak Entity</a:t>
            </a:r>
            <a:endParaRPr/>
          </a:p>
        </p:txBody>
      </p:sp>
      <p:pic>
        <p:nvPicPr>
          <p:cNvPr id="443" name="Google Shape;443;p61"/>
          <p:cNvPicPr preferRelativeResize="0"/>
          <p:nvPr/>
        </p:nvPicPr>
        <p:blipFill>
          <a:blip r:embed="rId4"/>
          <a:stretch>
            <a:fillRect/>
          </a:stretch>
        </p:blipFill>
        <p:spPr>
          <a:xfrm>
            <a:off x="0" y="1981199"/>
            <a:ext cx="8101881" cy="4648201"/>
          </a:xfrm>
          <a:prstGeom prst="rect">
            <a:avLst/>
          </a:prstGeom>
          <a:noFill/>
          <a:ln>
            <a:noFill/>
          </a:ln>
        </p:spPr>
      </p:pic>
      <p:sp>
        <p:nvSpPr>
          <p:cNvPr id="442" name="Google Shape;442;p61"/>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31</a:t>
            </a:fld>
            <a:endParaRPr lang="en" sz="7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3"/>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US" sz="4300"/>
              <a:t>Refining the ER Design for the COMPANY Database</a:t>
            </a:r>
          </a:p>
        </p:txBody>
      </p:sp>
      <p:sp>
        <p:nvSpPr>
          <p:cNvPr id="458" name="Google Shape;458;p63"/>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32</a:t>
            </a:fld>
            <a:endParaRPr lang="en" sz="700"/>
          </a:p>
        </p:txBody>
      </p:sp>
      <p:graphicFrame>
        <p:nvGraphicFramePr>
          <p:cNvPr id="460" name="Google Shape;457;p63">
            <a:extLst>
              <a:ext uri="{FF2B5EF4-FFF2-40B4-BE49-F238E27FC236}">
                <a16:creationId xmlns:a16="http://schemas.microsoft.com/office/drawing/2014/main" id="{C5EE0F4D-34AA-4B7F-9FCB-6E3BDCF64DBB}"/>
              </a:ext>
            </a:extLst>
          </p:cNvPr>
          <p:cNvGraphicFramePr/>
          <p:nvPr>
            <p:extLst>
              <p:ext uri="{D42A27DB-BD31-4B8C-83A1-F6EECF244321}">
                <p14:modId xmlns:p14="http://schemas.microsoft.com/office/powerpoint/2010/main" val="547245273"/>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87" name="Title 1">
            <a:extLst>
              <a:ext uri="{FF2B5EF4-FFF2-40B4-BE49-F238E27FC236}">
                <a16:creationId xmlns:a16="http://schemas.microsoft.com/office/drawing/2014/main" id="{67ADEFB1-1F1F-4A15-911D-77DBC2CCCAC9}"/>
              </a:ext>
            </a:extLst>
          </p:cNvPr>
          <p:cNvSpPr>
            <a:spLocks noGrp="1"/>
          </p:cNvSpPr>
          <p:nvPr>
            <p:ph type="title"/>
          </p:nvPr>
        </p:nvSpPr>
        <p:spPr>
          <a:xfrm>
            <a:off x="643466" y="786383"/>
            <a:ext cx="3517567" cy="2093975"/>
          </a:xfrm>
        </p:spPr>
        <p:txBody>
          <a:bodyPr/>
          <a:lstStyle/>
          <a:p>
            <a:endParaRPr lang="en-US"/>
          </a:p>
        </p:txBody>
      </p:sp>
      <p:pic>
        <p:nvPicPr>
          <p:cNvPr id="466" name="Google Shape;466;p64"/>
          <p:cNvPicPr preferRelativeResize="0"/>
          <p:nvPr/>
        </p:nvPicPr>
        <p:blipFill>
          <a:blip r:embed="rId3"/>
          <a:stretch>
            <a:fillRect/>
          </a:stretch>
        </p:blipFill>
        <p:spPr>
          <a:xfrm>
            <a:off x="4934309" y="362309"/>
            <a:ext cx="7090914" cy="6449654"/>
          </a:xfrm>
          <a:prstGeom prst="rect">
            <a:avLst/>
          </a:prstGeom>
          <a:noFill/>
          <a:ln>
            <a:noFill/>
          </a:ln>
        </p:spPr>
      </p:pic>
      <p:sp>
        <p:nvSpPr>
          <p:cNvPr id="89" name="Text Placeholder 3">
            <a:extLst>
              <a:ext uri="{FF2B5EF4-FFF2-40B4-BE49-F238E27FC236}">
                <a16:creationId xmlns:a16="http://schemas.microsoft.com/office/drawing/2014/main" id="{D49DA1BE-C763-472D-A654-9AF87D374A9C}"/>
              </a:ext>
            </a:extLst>
          </p:cNvPr>
          <p:cNvSpPr>
            <a:spLocks noGrp="1"/>
          </p:cNvSpPr>
          <p:nvPr>
            <p:ph type="body" sz="half" idx="2"/>
          </p:nvPr>
        </p:nvSpPr>
        <p:spPr>
          <a:xfrm>
            <a:off x="643465" y="3043050"/>
            <a:ext cx="3517567" cy="3064505"/>
          </a:xfrm>
        </p:spPr>
        <p:txBody>
          <a:bodyPr/>
          <a:lstStyle/>
          <a:p>
            <a:endParaRPr lang="en-US"/>
          </a:p>
        </p:txBody>
      </p:sp>
      <p:sp>
        <p:nvSpPr>
          <p:cNvPr id="465" name="Google Shape;465;p64"/>
          <p:cNvSpPr txBox="1">
            <a:spLocks noGrp="1"/>
          </p:cNvSpPr>
          <p:nvPr>
            <p:ph type="sldNum" sz="quarter" idx="12"/>
          </p:nvPr>
        </p:nvSpPr>
        <p:spPr>
          <a:xfrm>
            <a:off x="10993582" y="6446838"/>
            <a:ext cx="780010" cy="365125"/>
          </a:xfrm>
        </p:spPr>
        <p:txBody>
          <a:bodyPr anchor="ctr">
            <a:normAutofit/>
          </a:bodyPr>
          <a:lstStyle/>
          <a:p>
            <a:pPr>
              <a:spcAft>
                <a:spcPts val="600"/>
              </a:spcAft>
            </a:pPr>
            <a:fld id="{00000000-1234-1234-1234-123412341234}" type="slidenum">
              <a:rPr lang="en"/>
              <a:pPr>
                <a:spcAft>
                  <a:spcPts val="600"/>
                </a:spcAft>
              </a:pPr>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5"/>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pPr>
              <a:buClr>
                <a:schemeClr val="dk1"/>
              </a:buClr>
              <a:buSzPts val="1100"/>
            </a:pPr>
            <a:r>
              <a:rPr lang="en-US" sz="4300"/>
              <a:t>Relationship Types of Degree</a:t>
            </a:r>
          </a:p>
          <a:p>
            <a:r>
              <a:rPr lang="en-US" sz="4300"/>
              <a:t>Higher than Two</a:t>
            </a:r>
          </a:p>
        </p:txBody>
      </p:sp>
      <p:sp>
        <p:nvSpPr>
          <p:cNvPr id="473" name="Google Shape;473;p65"/>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34</a:t>
            </a:fld>
            <a:endParaRPr lang="en" sz="700"/>
          </a:p>
        </p:txBody>
      </p:sp>
      <p:graphicFrame>
        <p:nvGraphicFramePr>
          <p:cNvPr id="477" name="Google Shape;472;p65">
            <a:extLst>
              <a:ext uri="{FF2B5EF4-FFF2-40B4-BE49-F238E27FC236}">
                <a16:creationId xmlns:a16="http://schemas.microsoft.com/office/drawing/2014/main" id="{66A5DED1-E491-4E58-AFA8-7BDB1B9E18CE}"/>
              </a:ext>
            </a:extLst>
          </p:cNvPr>
          <p:cNvGraphicFramePr/>
          <p:nvPr>
            <p:extLst>
              <p:ext uri="{D42A27DB-BD31-4B8C-83A1-F6EECF244321}">
                <p14:modId xmlns:p14="http://schemas.microsoft.com/office/powerpoint/2010/main" val="170154127"/>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6"/>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Ex: Ternary Relationship</a:t>
            </a:r>
            <a:endParaRPr/>
          </a:p>
        </p:txBody>
      </p:sp>
      <p:pic>
        <p:nvPicPr>
          <p:cNvPr id="481" name="Google Shape;481;p66"/>
          <p:cNvPicPr preferRelativeResize="0"/>
          <p:nvPr/>
        </p:nvPicPr>
        <p:blipFill>
          <a:blip r:embed="rId3"/>
          <a:stretch>
            <a:fillRect/>
          </a:stretch>
        </p:blipFill>
        <p:spPr>
          <a:xfrm>
            <a:off x="4796287" y="786384"/>
            <a:ext cx="7228936" cy="5660454"/>
          </a:xfrm>
          <a:prstGeom prst="rect">
            <a:avLst/>
          </a:prstGeom>
          <a:noFill/>
          <a:ln>
            <a:noFill/>
          </a:ln>
        </p:spPr>
      </p:pic>
      <p:sp>
        <p:nvSpPr>
          <p:cNvPr id="102" name="Text Placeholder 3">
            <a:extLst>
              <a:ext uri="{FF2B5EF4-FFF2-40B4-BE49-F238E27FC236}">
                <a16:creationId xmlns:a16="http://schemas.microsoft.com/office/drawing/2014/main" id="{78881419-772E-4996-9905-37C6CE8C021E}"/>
              </a:ext>
            </a:extLst>
          </p:cNvPr>
          <p:cNvSpPr>
            <a:spLocks noGrp="1"/>
          </p:cNvSpPr>
          <p:nvPr>
            <p:ph type="body" sz="half" idx="2"/>
          </p:nvPr>
        </p:nvSpPr>
        <p:spPr>
          <a:xfrm>
            <a:off x="643465" y="3043050"/>
            <a:ext cx="3517567" cy="3064505"/>
          </a:xfrm>
        </p:spPr>
        <p:txBody>
          <a:bodyPr/>
          <a:lstStyle/>
          <a:p>
            <a:endParaRPr lang="en-US"/>
          </a:p>
        </p:txBody>
      </p:sp>
      <p:sp>
        <p:nvSpPr>
          <p:cNvPr id="480" name="Google Shape;480;p66"/>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35</a:t>
            </a:fld>
            <a:endParaRPr lang="en" sz="7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7"/>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Ex: Ternary Relationships</a:t>
            </a:r>
            <a:endParaRPr/>
          </a:p>
        </p:txBody>
      </p:sp>
      <p:pic>
        <p:nvPicPr>
          <p:cNvPr id="488" name="Google Shape;488;p67"/>
          <p:cNvPicPr preferRelativeResize="0"/>
          <p:nvPr/>
        </p:nvPicPr>
        <p:blipFill>
          <a:blip r:embed="rId3"/>
          <a:stretch>
            <a:fillRect/>
          </a:stretch>
        </p:blipFill>
        <p:spPr>
          <a:xfrm>
            <a:off x="4779034" y="786383"/>
            <a:ext cx="7412966" cy="5660454"/>
          </a:xfrm>
          <a:prstGeom prst="rect">
            <a:avLst/>
          </a:prstGeom>
          <a:noFill/>
          <a:ln>
            <a:noFill/>
          </a:ln>
        </p:spPr>
      </p:pic>
      <p:sp>
        <p:nvSpPr>
          <p:cNvPr id="109" name="Text Placeholder 3">
            <a:extLst>
              <a:ext uri="{FF2B5EF4-FFF2-40B4-BE49-F238E27FC236}">
                <a16:creationId xmlns:a16="http://schemas.microsoft.com/office/drawing/2014/main" id="{D4CC49BC-FD3D-413B-996A-B881BF159A49}"/>
              </a:ext>
            </a:extLst>
          </p:cNvPr>
          <p:cNvSpPr>
            <a:spLocks noGrp="1"/>
          </p:cNvSpPr>
          <p:nvPr>
            <p:ph type="body" sz="half" idx="2"/>
          </p:nvPr>
        </p:nvSpPr>
        <p:spPr>
          <a:xfrm>
            <a:off x="643465" y="3043050"/>
            <a:ext cx="3517567" cy="3064505"/>
          </a:xfrm>
        </p:spPr>
        <p:txBody>
          <a:bodyPr/>
          <a:lstStyle/>
          <a:p>
            <a:endParaRPr lang="en-US"/>
          </a:p>
        </p:txBody>
      </p:sp>
      <p:sp>
        <p:nvSpPr>
          <p:cNvPr id="487" name="Google Shape;487;p67"/>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36</a:t>
            </a:fld>
            <a:endParaRPr lang="en" sz="7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123" name="Title 1">
            <a:extLst>
              <a:ext uri="{FF2B5EF4-FFF2-40B4-BE49-F238E27FC236}">
                <a16:creationId xmlns:a16="http://schemas.microsoft.com/office/drawing/2014/main" id="{0644E0E2-E5E9-420B-AF01-D4BF53536900}"/>
              </a:ext>
            </a:extLst>
          </p:cNvPr>
          <p:cNvSpPr>
            <a:spLocks noGrp="1"/>
          </p:cNvSpPr>
          <p:nvPr>
            <p:ph type="title"/>
          </p:nvPr>
        </p:nvSpPr>
        <p:spPr>
          <a:xfrm>
            <a:off x="643466" y="786383"/>
            <a:ext cx="3517567" cy="2093975"/>
          </a:xfrm>
        </p:spPr>
        <p:txBody>
          <a:bodyPr/>
          <a:lstStyle/>
          <a:p>
            <a:r>
              <a:rPr lang="en-US" dirty="0"/>
              <a:t>Model Notation Summary</a:t>
            </a:r>
          </a:p>
        </p:txBody>
      </p:sp>
      <p:pic>
        <p:nvPicPr>
          <p:cNvPr id="502" name="Google Shape;502;p69"/>
          <p:cNvPicPr preferRelativeResize="0"/>
          <p:nvPr/>
        </p:nvPicPr>
        <p:blipFill>
          <a:blip r:embed="rId3"/>
          <a:stretch>
            <a:fillRect/>
          </a:stretch>
        </p:blipFill>
        <p:spPr>
          <a:xfrm>
            <a:off x="5141344" y="120771"/>
            <a:ext cx="6632248" cy="6504316"/>
          </a:xfrm>
          <a:prstGeom prst="rect">
            <a:avLst/>
          </a:prstGeom>
          <a:noFill/>
          <a:ln>
            <a:noFill/>
          </a:ln>
        </p:spPr>
      </p:pic>
      <p:sp>
        <p:nvSpPr>
          <p:cNvPr id="125" name="Text Placeholder 3">
            <a:extLst>
              <a:ext uri="{FF2B5EF4-FFF2-40B4-BE49-F238E27FC236}">
                <a16:creationId xmlns:a16="http://schemas.microsoft.com/office/drawing/2014/main" id="{F265E8BB-91F3-4F09-ACD7-FA7D8D0B102D}"/>
              </a:ext>
            </a:extLst>
          </p:cNvPr>
          <p:cNvSpPr>
            <a:spLocks noGrp="1"/>
          </p:cNvSpPr>
          <p:nvPr>
            <p:ph type="body" sz="half" idx="2"/>
          </p:nvPr>
        </p:nvSpPr>
        <p:spPr>
          <a:xfrm>
            <a:off x="643465" y="3043050"/>
            <a:ext cx="3517567" cy="3064505"/>
          </a:xfrm>
        </p:spPr>
        <p:txBody>
          <a:bodyPr/>
          <a:lstStyle/>
          <a:p>
            <a:endParaRPr lang="en-US"/>
          </a:p>
        </p:txBody>
      </p:sp>
      <p:sp>
        <p:nvSpPr>
          <p:cNvPr id="500" name="Google Shape;500;p69"/>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37</a:t>
            </a:fld>
            <a:endParaRPr lang="en" sz="7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2" name="Title 1">
            <a:extLst>
              <a:ext uri="{FF2B5EF4-FFF2-40B4-BE49-F238E27FC236}">
                <a16:creationId xmlns:a16="http://schemas.microsoft.com/office/drawing/2014/main" id="{9BBAD940-BC90-4578-8D98-7AEC1AAC16CA}"/>
              </a:ext>
            </a:extLst>
          </p:cNvPr>
          <p:cNvSpPr>
            <a:spLocks noGrp="1"/>
          </p:cNvSpPr>
          <p:nvPr>
            <p:ph type="ctrTitle"/>
          </p:nvPr>
        </p:nvSpPr>
        <p:spPr/>
        <p:txBody>
          <a:bodyPr/>
          <a:lstStyle/>
          <a:p>
            <a:r>
              <a:rPr lang="en-US" dirty="0"/>
              <a:t>ER Modeling Practices</a:t>
            </a:r>
          </a:p>
        </p:txBody>
      </p:sp>
      <p:sp>
        <p:nvSpPr>
          <p:cNvPr id="713" name="Google Shape;713;p96"/>
          <p:cNvSpPr txBox="1">
            <a:spLocks noGrp="1"/>
          </p:cNvSpPr>
          <p:nvPr>
            <p:ph type="subTitle" idx="1"/>
          </p:nvPr>
        </p:nvSpPr>
        <p:spPr>
          <a:prstGeom prst="rect">
            <a:avLst/>
          </a:prstGeom>
        </p:spPr>
        <p:txBody>
          <a:bodyPr spcFirstLastPara="1" vert="horz" wrap="square" lIns="91425" tIns="91425" rIns="91425" bIns="91425" rtlCol="0" anchor="t" anchorCtr="0">
            <a:noAutofit/>
          </a:bodyPr>
          <a:lstStyle/>
          <a:p>
            <a:pPr marL="0" indent="0">
              <a:buNone/>
            </a:pPr>
            <a:endParaRPr dirty="0"/>
          </a:p>
        </p:txBody>
      </p:sp>
      <p:sp>
        <p:nvSpPr>
          <p:cNvPr id="714" name="Google Shape;714;p96"/>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fld id="{00000000-1234-1234-1234-123412341234}" type="slidenum">
              <a:rPr lang="en"/>
              <a:pPr/>
              <a:t>38</a:t>
            </a:fld>
            <a:endParaRPr/>
          </a:p>
        </p:txBody>
      </p:sp>
    </p:spTree>
    <p:extLst>
      <p:ext uri="{BB962C8B-B14F-4D97-AF65-F5344CB8AC3E}">
        <p14:creationId xmlns:p14="http://schemas.microsoft.com/office/powerpoint/2010/main" val="2703946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7"/>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US" sz="3300"/>
              <a:t>Practice Time: Motor Vehicle Insurance Policy Management</a:t>
            </a:r>
          </a:p>
        </p:txBody>
      </p:sp>
      <p:sp>
        <p:nvSpPr>
          <p:cNvPr id="720" name="Google Shape;720;p97"/>
          <p:cNvSpPr txBox="1">
            <a:spLocks noGrp="1"/>
          </p:cNvSpPr>
          <p:nvPr>
            <p:ph idx="1"/>
          </p:nvPr>
        </p:nvSpPr>
        <p:spPr>
          <a:xfrm>
            <a:off x="5458984" y="812799"/>
            <a:ext cx="5928344" cy="5294757"/>
          </a:xfrm>
        </p:spPr>
        <p:txBody>
          <a:bodyPr spcFirstLastPara="1" vert="horz" lIns="91425" tIns="91425" rIns="91425" bIns="91425" rtlCol="0" anchorCtr="0">
            <a:normAutofit/>
          </a:bodyPr>
          <a:lstStyle/>
          <a:p>
            <a:pPr marL="0" indent="0">
              <a:lnSpc>
                <a:spcPct val="100000"/>
              </a:lnSpc>
              <a:buClr>
                <a:schemeClr val="dk1"/>
              </a:buClr>
              <a:buSzPts val="1100"/>
              <a:buNone/>
            </a:pPr>
            <a:r>
              <a:rPr lang="en-US" sz="1800"/>
              <a:t>An insurance company writes policies for drivers. One policy can cover many drivers and also many vehicles, but a vehicle can be related to only one policy. Drivers can share one or more vehicles (e.g. a husband and wife own one vehicle and they both drive the same vehicle or a family can have multiple vehicles).</a:t>
            </a:r>
          </a:p>
          <a:p>
            <a:pPr marL="0" indent="0">
              <a:lnSpc>
                <a:spcPct val="100000"/>
              </a:lnSpc>
              <a:buClr>
                <a:schemeClr val="dk1"/>
              </a:buClr>
              <a:buSzPts val="1100"/>
              <a:buNone/>
            </a:pPr>
            <a:endParaRPr lang="en-US" sz="1800"/>
          </a:p>
          <a:p>
            <a:pPr marL="0" indent="0">
              <a:lnSpc>
                <a:spcPct val="100000"/>
              </a:lnSpc>
              <a:buNone/>
            </a:pPr>
            <a:r>
              <a:rPr lang="en-US" sz="1800"/>
              <a:t>The company gets a master list of violations from the Department of Motor Vehicles. These violations are then input into the system and used to determine the price of the policy. A driver may commit more than one violation. One or more drivers can commit the same violation. The system should keep a track of all customers - active (with insurance) and inactive (held in an archive – for cancelled customers). All customers should be able to get a quote, insurance or cancel the insurance.</a:t>
            </a:r>
          </a:p>
        </p:txBody>
      </p:sp>
      <p:sp>
        <p:nvSpPr>
          <p:cNvPr id="86" name="Text Placeholder 3">
            <a:extLst>
              <a:ext uri="{FF2B5EF4-FFF2-40B4-BE49-F238E27FC236}">
                <a16:creationId xmlns:a16="http://schemas.microsoft.com/office/drawing/2014/main" id="{2947AA15-8F59-4576-8A4F-EF9339CB6400}"/>
              </a:ext>
            </a:extLst>
          </p:cNvPr>
          <p:cNvSpPr>
            <a:spLocks noGrp="1"/>
          </p:cNvSpPr>
          <p:nvPr>
            <p:ph type="body" sz="half" idx="2"/>
          </p:nvPr>
        </p:nvSpPr>
        <p:spPr>
          <a:xfrm>
            <a:off x="643465" y="3043050"/>
            <a:ext cx="3517567" cy="3064505"/>
          </a:xfrm>
        </p:spPr>
        <p:txBody>
          <a:bodyPr/>
          <a:lstStyle/>
          <a:p>
            <a:endParaRPr lang="en-US"/>
          </a:p>
        </p:txBody>
      </p:sp>
      <p:sp>
        <p:nvSpPr>
          <p:cNvPr id="721" name="Google Shape;721;p97"/>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39</a:t>
            </a:fld>
            <a:endParaRPr lang="en" sz="700"/>
          </a:p>
        </p:txBody>
      </p:sp>
    </p:spTree>
    <p:extLst>
      <p:ext uri="{BB962C8B-B14F-4D97-AF65-F5344CB8AC3E}">
        <p14:creationId xmlns:p14="http://schemas.microsoft.com/office/powerpoint/2010/main" val="301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dirty="0"/>
              <a:t>Data Abstraction</a:t>
            </a:r>
            <a:endParaRPr dirty="0"/>
          </a:p>
        </p:txBody>
      </p:sp>
      <p:pic>
        <p:nvPicPr>
          <p:cNvPr id="239" name="Google Shape;239;p35"/>
          <p:cNvPicPr preferRelativeResize="0"/>
          <p:nvPr/>
        </p:nvPicPr>
        <p:blipFill rotWithShape="1">
          <a:blip r:embed="rId3"/>
          <a:srcRect r="3344"/>
          <a:stretch/>
        </p:blipFill>
        <p:spPr>
          <a:xfrm>
            <a:off x="3472697" y="1049720"/>
            <a:ext cx="8719303" cy="4758560"/>
          </a:xfrm>
          <a:prstGeom prst="rect">
            <a:avLst/>
          </a:prstGeom>
          <a:noFill/>
          <a:ln>
            <a:noFill/>
          </a:ln>
        </p:spPr>
      </p:pic>
      <p:sp>
        <p:nvSpPr>
          <p:cNvPr id="244" name="Text Placeholder 3">
            <a:extLst>
              <a:ext uri="{FF2B5EF4-FFF2-40B4-BE49-F238E27FC236}">
                <a16:creationId xmlns:a16="http://schemas.microsoft.com/office/drawing/2014/main" id="{71D1B889-CC32-41A3-B367-02C353976401}"/>
              </a:ext>
            </a:extLst>
          </p:cNvPr>
          <p:cNvSpPr>
            <a:spLocks noGrp="1"/>
          </p:cNvSpPr>
          <p:nvPr>
            <p:ph type="body" sz="half" idx="2"/>
          </p:nvPr>
        </p:nvSpPr>
        <p:spPr>
          <a:xfrm>
            <a:off x="643465" y="3043050"/>
            <a:ext cx="3517567" cy="3064505"/>
          </a:xfrm>
        </p:spPr>
        <p:txBody>
          <a:bodyPr/>
          <a:lstStyle/>
          <a:p>
            <a:endParaRPr lang="en-US"/>
          </a:p>
        </p:txBody>
      </p:sp>
      <p:sp>
        <p:nvSpPr>
          <p:cNvPr id="238" name="Google Shape;238;p35"/>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4</a:t>
            </a:fld>
            <a:endParaRPr lang="en" sz="7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8"/>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Practice Time: Fix It</a:t>
            </a:r>
            <a:endParaRPr/>
          </a:p>
        </p:txBody>
      </p:sp>
      <p:sp>
        <p:nvSpPr>
          <p:cNvPr id="727" name="Google Shape;727;p98"/>
          <p:cNvSpPr txBox="1">
            <a:spLocks noGrp="1"/>
          </p:cNvSpPr>
          <p:nvPr>
            <p:ph idx="1"/>
          </p:nvPr>
        </p:nvSpPr>
        <p:spPr>
          <a:xfrm>
            <a:off x="5458984" y="812799"/>
            <a:ext cx="5928344" cy="5294757"/>
          </a:xfrm>
        </p:spPr>
        <p:txBody>
          <a:bodyPr spcFirstLastPara="1" vert="horz" lIns="91425" tIns="91425" rIns="91425" bIns="91425" rtlCol="0" anchorCtr="0">
            <a:normAutofit/>
          </a:bodyPr>
          <a:lstStyle/>
          <a:p>
            <a:pPr marL="0" indent="0">
              <a:lnSpc>
                <a:spcPct val="100000"/>
              </a:lnSpc>
              <a:spcBef>
                <a:spcPts val="0"/>
              </a:spcBef>
              <a:buClr>
                <a:schemeClr val="dk1"/>
              </a:buClr>
              <a:buSzPts val="1100"/>
              <a:buNone/>
            </a:pPr>
            <a:r>
              <a:rPr lang="en-US" sz="1600"/>
              <a:t>The repair company “FixIT” has hired you to design a database system to keep track of its operations. FixIT gives services to repair any IT computing devices such as computer desktops, laptops and smartphones of any models and makes. The system should keep track of the repair jobs, the items (or parts) used for each repair job, the labor costs for each repair job, the repairmen performing each repair job, and the total cost of each repair job.</a:t>
            </a:r>
          </a:p>
          <a:p>
            <a:pPr marL="0" indent="0">
              <a:lnSpc>
                <a:spcPct val="100000"/>
              </a:lnSpc>
              <a:spcBef>
                <a:spcPts val="0"/>
              </a:spcBef>
              <a:buClr>
                <a:schemeClr val="dk1"/>
              </a:buClr>
              <a:buSzPts val="1100"/>
              <a:buNone/>
            </a:pPr>
            <a:r>
              <a:rPr lang="en-US" sz="1600"/>
              <a:t> </a:t>
            </a:r>
          </a:p>
          <a:p>
            <a:pPr marL="0" indent="0">
              <a:lnSpc>
                <a:spcPct val="100000"/>
              </a:lnSpc>
              <a:spcBef>
                <a:spcPts val="0"/>
              </a:spcBef>
              <a:buClr>
                <a:schemeClr val="dk1"/>
              </a:buClr>
              <a:buSzPts val="1100"/>
              <a:buNone/>
            </a:pPr>
            <a:r>
              <a:rPr lang="en-US" sz="1600"/>
              <a:t>When a customer bring a device in to be repaired, he/she describes the device’s problem, makes a deposit on the repair job, and is given an estimated date to return and uplift their devices. Repairmen then perform repairs based on the repair job, and detail the labor costs and the items (parts) used for each repair job.</a:t>
            </a:r>
          </a:p>
          <a:p>
            <a:pPr marL="0" indent="0">
              <a:lnSpc>
                <a:spcPct val="100000"/>
              </a:lnSpc>
              <a:spcBef>
                <a:spcPts val="0"/>
              </a:spcBef>
              <a:buClr>
                <a:schemeClr val="dk1"/>
              </a:buClr>
              <a:buSzPts val="1100"/>
              <a:buNone/>
            </a:pPr>
            <a:r>
              <a:rPr lang="en-US" sz="1600"/>
              <a:t> </a:t>
            </a:r>
          </a:p>
          <a:p>
            <a:pPr marL="0" indent="0">
              <a:lnSpc>
                <a:spcPct val="100000"/>
              </a:lnSpc>
              <a:spcBef>
                <a:spcPts val="0"/>
              </a:spcBef>
              <a:buClr>
                <a:schemeClr val="dk1"/>
              </a:buClr>
              <a:buSzPts val="1100"/>
              <a:buNone/>
            </a:pPr>
            <a:r>
              <a:rPr lang="en-US" sz="1600"/>
              <a:t>Each customer may check the status and details of his/her repair job from the online system by entering the job ID or customer name. When a customer returns, he/she pays the total cost of the repair job less the deposit, collects a receipt for the payment, and uplifts the repaired device.</a:t>
            </a:r>
          </a:p>
          <a:p>
            <a:pPr marL="0" indent="0">
              <a:lnSpc>
                <a:spcPct val="100000"/>
              </a:lnSpc>
              <a:buNone/>
            </a:pPr>
            <a:endParaRPr lang="en-US" sz="1600"/>
          </a:p>
        </p:txBody>
      </p:sp>
      <p:sp>
        <p:nvSpPr>
          <p:cNvPr id="93" name="Text Placeholder 3">
            <a:extLst>
              <a:ext uri="{FF2B5EF4-FFF2-40B4-BE49-F238E27FC236}">
                <a16:creationId xmlns:a16="http://schemas.microsoft.com/office/drawing/2014/main" id="{C1CF9C49-8F7B-41B3-A8CD-6303697A3887}"/>
              </a:ext>
            </a:extLst>
          </p:cNvPr>
          <p:cNvSpPr>
            <a:spLocks noGrp="1"/>
          </p:cNvSpPr>
          <p:nvPr>
            <p:ph type="body" sz="half" idx="2"/>
          </p:nvPr>
        </p:nvSpPr>
        <p:spPr>
          <a:xfrm>
            <a:off x="643465" y="3043050"/>
            <a:ext cx="3517567" cy="3064505"/>
          </a:xfrm>
        </p:spPr>
        <p:txBody>
          <a:bodyPr/>
          <a:lstStyle/>
          <a:p>
            <a:endParaRPr lang="en-US"/>
          </a:p>
        </p:txBody>
      </p:sp>
      <p:sp>
        <p:nvSpPr>
          <p:cNvPr id="728" name="Google Shape;728;p98"/>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40</a:t>
            </a:fld>
            <a:endParaRPr lang="en" sz="700"/>
          </a:p>
        </p:txBody>
      </p:sp>
    </p:spTree>
    <p:extLst>
      <p:ext uri="{BB962C8B-B14F-4D97-AF65-F5344CB8AC3E}">
        <p14:creationId xmlns:p14="http://schemas.microsoft.com/office/powerpoint/2010/main" val="4273348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8"/>
          <p:cNvSpPr txBox="1">
            <a:spLocks noGrp="1"/>
          </p:cNvSpPr>
          <p:nvPr>
            <p:ph type="ctrTitle"/>
          </p:nvPr>
        </p:nvSpPr>
        <p:spPr>
          <a:xfrm>
            <a:off x="1097280" y="758952"/>
            <a:ext cx="10058400" cy="3566160"/>
          </a:xfrm>
        </p:spPr>
        <p:txBody>
          <a:bodyPr spcFirstLastPara="1" vert="horz" lIns="91425" tIns="91425" rIns="91425" bIns="91425" rtlCol="0" anchor="b" anchorCtr="0">
            <a:normAutofit/>
          </a:bodyPr>
          <a:lstStyle/>
          <a:p>
            <a:pPr marL="0" indent="0">
              <a:buNone/>
            </a:pPr>
            <a:r>
              <a:rPr lang="en-US" sz="7400"/>
              <a:t>ER Diagrams, Naming Conventions, and Design Issues</a:t>
            </a:r>
          </a:p>
        </p:txBody>
      </p:sp>
      <p:sp>
        <p:nvSpPr>
          <p:cNvPr id="115" name="Subtitle 2">
            <a:extLst>
              <a:ext uri="{FF2B5EF4-FFF2-40B4-BE49-F238E27FC236}">
                <a16:creationId xmlns:a16="http://schemas.microsoft.com/office/drawing/2014/main" id="{52FA0DAE-88DC-4E3A-998E-10C75582EB87}"/>
              </a:ext>
            </a:extLst>
          </p:cNvPr>
          <p:cNvSpPr>
            <a:spLocks noGrp="1"/>
          </p:cNvSpPr>
          <p:nvPr>
            <p:ph type="subTitle" idx="1"/>
          </p:nvPr>
        </p:nvSpPr>
        <p:spPr>
          <a:xfrm>
            <a:off x="1100051" y="4645152"/>
            <a:ext cx="10058400" cy="1143000"/>
          </a:xfrm>
        </p:spPr>
        <p:txBody>
          <a:bodyPr/>
          <a:lstStyle/>
          <a:p>
            <a:endParaRPr lang="en-US"/>
          </a:p>
        </p:txBody>
      </p:sp>
      <p:sp>
        <p:nvSpPr>
          <p:cNvPr id="494" name="Google Shape;494;p68"/>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41</a:t>
            </a:fld>
            <a:endParaRPr lang="en" sz="7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0"/>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Proper Naming of Schema Constructs</a:t>
            </a:r>
            <a:endParaRPr/>
          </a:p>
        </p:txBody>
      </p:sp>
      <p:sp>
        <p:nvSpPr>
          <p:cNvPr id="513" name="Text Placeholder 3">
            <a:extLst>
              <a:ext uri="{FF2B5EF4-FFF2-40B4-BE49-F238E27FC236}">
                <a16:creationId xmlns:a16="http://schemas.microsoft.com/office/drawing/2014/main" id="{02BFFB68-D855-4F82-B522-795B7AD77044}"/>
              </a:ext>
            </a:extLst>
          </p:cNvPr>
          <p:cNvSpPr>
            <a:spLocks noGrp="1"/>
          </p:cNvSpPr>
          <p:nvPr>
            <p:ph type="body" sz="half" idx="2"/>
          </p:nvPr>
        </p:nvSpPr>
        <p:spPr>
          <a:xfrm>
            <a:off x="643465" y="3043050"/>
            <a:ext cx="3517567" cy="3064505"/>
          </a:xfrm>
        </p:spPr>
        <p:txBody>
          <a:bodyPr/>
          <a:lstStyle/>
          <a:p>
            <a:endParaRPr lang="en-US"/>
          </a:p>
        </p:txBody>
      </p:sp>
      <p:sp>
        <p:nvSpPr>
          <p:cNvPr id="509" name="Google Shape;509;p70"/>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42</a:t>
            </a:fld>
            <a:endParaRPr lang="en" sz="700"/>
          </a:p>
        </p:txBody>
      </p:sp>
      <p:graphicFrame>
        <p:nvGraphicFramePr>
          <p:cNvPr id="514" name="Google Shape;508;p70">
            <a:extLst>
              <a:ext uri="{FF2B5EF4-FFF2-40B4-BE49-F238E27FC236}">
                <a16:creationId xmlns:a16="http://schemas.microsoft.com/office/drawing/2014/main" id="{159672C0-A527-4CDD-B197-6291D29D7C72}"/>
              </a:ext>
            </a:extLst>
          </p:cNvPr>
          <p:cNvGraphicFramePr>
            <a:graphicFrameLocks noGrp="1"/>
          </p:cNvGraphicFramePr>
          <p:nvPr>
            <p:ph idx="1"/>
            <p:extLst>
              <p:ext uri="{D42A27DB-BD31-4B8C-83A1-F6EECF244321}">
                <p14:modId xmlns:p14="http://schemas.microsoft.com/office/powerpoint/2010/main" val="2764900786"/>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2"/>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Alternative Notations for ER Diagrams</a:t>
            </a:r>
            <a:endParaRPr/>
          </a:p>
        </p:txBody>
      </p:sp>
      <p:sp>
        <p:nvSpPr>
          <p:cNvPr id="523" name="Google Shape;523;p72"/>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43</a:t>
            </a:fld>
            <a:endParaRPr lang="en" sz="700"/>
          </a:p>
        </p:txBody>
      </p:sp>
      <p:graphicFrame>
        <p:nvGraphicFramePr>
          <p:cNvPr id="17" name="Content Placeholder 1">
            <a:extLst>
              <a:ext uri="{FF2B5EF4-FFF2-40B4-BE49-F238E27FC236}">
                <a16:creationId xmlns:a16="http://schemas.microsoft.com/office/drawing/2014/main" id="{904AAECE-E2BA-40C5-BD07-CED7A2C798AE}"/>
              </a:ext>
            </a:extLst>
          </p:cNvPr>
          <p:cNvGraphicFramePr>
            <a:graphicFrameLocks noGrp="1"/>
          </p:cNvGraphicFramePr>
          <p:nvPr>
            <p:ph idx="1"/>
            <p:extLst>
              <p:ext uri="{D42A27DB-BD31-4B8C-83A1-F6EECF244321}">
                <p14:modId xmlns:p14="http://schemas.microsoft.com/office/powerpoint/2010/main" val="3527378864"/>
              </p:ext>
            </p:extLst>
          </p:nvPr>
        </p:nvGraphicFramePr>
        <p:xfrm>
          <a:off x="175685" y="3429000"/>
          <a:ext cx="4300728" cy="2881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Google Shape;531;p73">
            <a:extLst>
              <a:ext uri="{FF2B5EF4-FFF2-40B4-BE49-F238E27FC236}">
                <a16:creationId xmlns:a16="http://schemas.microsoft.com/office/drawing/2014/main" id="{0801A3DF-CA50-4A9F-B13B-C6033847C25C}"/>
              </a:ext>
            </a:extLst>
          </p:cNvPr>
          <p:cNvPicPr preferRelativeResize="0"/>
          <p:nvPr/>
        </p:nvPicPr>
        <p:blipFill>
          <a:blip r:embed="rId8">
            <a:alphaModFix/>
          </a:blip>
          <a:stretch>
            <a:fillRect/>
          </a:stretch>
        </p:blipFill>
        <p:spPr>
          <a:xfrm>
            <a:off x="4715572" y="0"/>
            <a:ext cx="7300743" cy="68119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1" name="Google Shape;561;p77"/>
          <p:cNvPicPr preferRelativeResize="0"/>
          <p:nvPr/>
        </p:nvPicPr>
        <p:blipFill rotWithShape="1">
          <a:blip r:embed="rId3"/>
          <a:srcRect t="21166" b="2972"/>
          <a:stretch/>
        </p:blipFill>
        <p:spPr>
          <a:xfrm>
            <a:off x="15" y="10"/>
            <a:ext cx="12191985" cy="4578340"/>
          </a:xfrm>
          <a:prstGeom prst="rect">
            <a:avLst/>
          </a:prstGeom>
          <a:noFill/>
          <a:ln>
            <a:noFill/>
          </a:ln>
        </p:spPr>
      </p:pic>
      <p:sp>
        <p:nvSpPr>
          <p:cNvPr id="560" name="Google Shape;560;p77"/>
          <p:cNvSpPr txBox="1">
            <a:spLocks noGrp="1"/>
          </p:cNvSpPr>
          <p:nvPr>
            <p:ph type="title"/>
          </p:nvPr>
        </p:nvSpPr>
        <p:spPr>
          <a:xfrm>
            <a:off x="1097279" y="4799362"/>
            <a:ext cx="10113645" cy="743682"/>
          </a:xfrm>
        </p:spPr>
        <p:txBody>
          <a:bodyPr spcFirstLastPara="1" vert="horz" lIns="91425" tIns="45700" rIns="91425" bIns="45700" rtlCol="0" anchor="b" anchorCtr="0">
            <a:normAutofit/>
          </a:bodyPr>
          <a:lstStyle/>
          <a:p>
            <a:pPr>
              <a:buClr>
                <a:schemeClr val="lt1"/>
              </a:buClr>
              <a:buSzPts val="4000"/>
            </a:pPr>
            <a:r>
              <a:rPr lang="en-US" sz="2300"/>
              <a:t>Entity-Relationship Model</a:t>
            </a:r>
          </a:p>
          <a:p>
            <a:pPr>
              <a:buClr>
                <a:schemeClr val="lt1"/>
              </a:buClr>
              <a:buSzPts val="4000"/>
            </a:pPr>
            <a:r>
              <a:rPr lang="en-US" sz="2300" b="0"/>
              <a:t>Using Crow’s Foot Notation</a:t>
            </a:r>
          </a:p>
        </p:txBody>
      </p:sp>
      <p:sp>
        <p:nvSpPr>
          <p:cNvPr id="562" name="Google Shape;562;p77"/>
          <p:cNvSpPr txBox="1"/>
          <p:nvPr/>
        </p:nvSpPr>
        <p:spPr>
          <a:xfrm>
            <a:off x="1097279" y="5715000"/>
            <a:ext cx="10113264" cy="609600"/>
          </a:xfrm>
          <a:prstGeom prst="rect">
            <a:avLst/>
          </a:prstGeom>
        </p:spPr>
        <p:txBody>
          <a:bodyPr spcFirstLastPara="1" lIns="91425" tIns="91425" rIns="91425" bIns="91425" anchorCtr="0">
            <a:normAutofit/>
          </a:bodyPr>
          <a:lstStyle/>
          <a:p>
            <a:pPr>
              <a:spcAft>
                <a:spcPts val="600"/>
              </a:spcAft>
            </a:pPr>
            <a:r>
              <a:rPr lang="en-US" dirty="0">
                <a:solidFill>
                  <a:srgbClr val="FFFFFF"/>
                </a:solidFill>
                <a:highlight>
                  <a:srgbClr val="FFFFFF"/>
                </a:highlight>
              </a:rPr>
              <a:t>Crow’s Foot Notation</a:t>
            </a:r>
            <a:endParaRPr lang="en-US" dirty="0">
              <a:solidFill>
                <a:srgbClr val="FFFFFF"/>
              </a:solidFill>
            </a:endParaRPr>
          </a:p>
        </p:txBody>
      </p:sp>
      <p:sp>
        <p:nvSpPr>
          <p:cNvPr id="119" name="Slide Number Placeholder 4">
            <a:extLst>
              <a:ext uri="{FF2B5EF4-FFF2-40B4-BE49-F238E27FC236}">
                <a16:creationId xmlns:a16="http://schemas.microsoft.com/office/drawing/2014/main" id="{CE60A73A-B531-497E-8BA7-DF7904244328}"/>
              </a:ext>
            </a:extLst>
          </p:cNvPr>
          <p:cNvSpPr>
            <a:spLocks noGrp="1"/>
          </p:cNvSpPr>
          <p:nvPr>
            <p:ph type="sldNum" sz="quarter" idx="12"/>
          </p:nvPr>
        </p:nvSpPr>
        <p:spPr>
          <a:xfrm>
            <a:off x="10993582" y="6446838"/>
            <a:ext cx="780010" cy="365125"/>
          </a:xfrm>
        </p:spPr>
        <p:txBody>
          <a:bodyPr/>
          <a:lstStyle/>
          <a:p>
            <a:pPr>
              <a:spcAft>
                <a:spcPts val="600"/>
              </a:spcAft>
            </a:pPr>
            <a:fld id="{3A98EE3D-8CD1-4C3F-BD1C-C98C9596463C}" type="slidenum">
              <a:rPr lang="en-US" smtClean="0"/>
              <a:pPr>
                <a:spcAft>
                  <a:spcPts val="600"/>
                </a:spcAft>
              </a:pPr>
              <a:t>44</a:t>
            </a:fld>
            <a:endParaRPr lang="en-US"/>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8"/>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
              <a:t>Entities and Attributes</a:t>
            </a:r>
            <a:endParaRPr/>
          </a:p>
        </p:txBody>
      </p:sp>
      <p:pic>
        <p:nvPicPr>
          <p:cNvPr id="570" name="Google Shape;570;p78" descr="A screenshot of a cell phone&#10;&#10;Description automatically generated"/>
          <p:cNvPicPr preferRelativeResize="0"/>
          <p:nvPr/>
        </p:nvPicPr>
        <p:blipFill>
          <a:blip r:embed="rId3"/>
          <a:stretch>
            <a:fillRect/>
          </a:stretch>
        </p:blipFill>
        <p:spPr>
          <a:xfrm>
            <a:off x="1097280" y="2693607"/>
            <a:ext cx="4639736" cy="2602778"/>
          </a:xfrm>
          <a:prstGeom prst="rect">
            <a:avLst/>
          </a:prstGeom>
          <a:noFill/>
          <a:ln>
            <a:noFill/>
          </a:ln>
        </p:spPr>
      </p:pic>
      <p:graphicFrame>
        <p:nvGraphicFramePr>
          <p:cNvPr id="2" name="Content Placeholder 1">
            <a:extLst>
              <a:ext uri="{FF2B5EF4-FFF2-40B4-BE49-F238E27FC236}">
                <a16:creationId xmlns:a16="http://schemas.microsoft.com/office/drawing/2014/main" id="{3E5D5234-379D-4F36-8D35-1AAE1998263F}"/>
              </a:ext>
            </a:extLst>
          </p:cNvPr>
          <p:cNvGraphicFramePr>
            <a:graphicFrameLocks noGrp="1"/>
          </p:cNvGraphicFramePr>
          <p:nvPr>
            <p:ph sz="half" idx="2"/>
            <p:extLst>
              <p:ext uri="{D42A27DB-BD31-4B8C-83A1-F6EECF244321}">
                <p14:modId xmlns:p14="http://schemas.microsoft.com/office/powerpoint/2010/main" val="2150500485"/>
              </p:ext>
            </p:extLst>
          </p:nvPr>
        </p:nvGraphicFramePr>
        <p:xfrm>
          <a:off x="6515944" y="2120900"/>
          <a:ext cx="4639736" cy="37481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69" name="Google Shape;569;p78"/>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45</a:t>
            </a:fld>
            <a:endParaRPr lang="en" sz="7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8" name="Google Shape;578;p79"/>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
              <a:t>Cardinality/Multiplicity</a:t>
            </a:r>
            <a:endParaRPr/>
          </a:p>
        </p:txBody>
      </p:sp>
      <p:sp>
        <p:nvSpPr>
          <p:cNvPr id="579" name="Google Shape;579;p79"/>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0" indent="0">
              <a:buNone/>
            </a:pPr>
            <a:r>
              <a:rPr lang="en" sz="2400" b="1"/>
              <a:t>Multiplicity </a:t>
            </a:r>
            <a:r>
              <a:rPr lang="en" sz="2400"/>
              <a:t>refers to the </a:t>
            </a:r>
            <a:r>
              <a:rPr lang="en" sz="2400" b="1"/>
              <a:t>maximum</a:t>
            </a:r>
            <a:r>
              <a:rPr lang="en" sz="2400"/>
              <a:t> number of times that an instance of one entity can be associated with instances in the related entity. It can be one or many.</a:t>
            </a:r>
            <a:endParaRPr sz="2400"/>
          </a:p>
          <a:p>
            <a:pPr marL="0" indent="0">
              <a:buNone/>
            </a:pPr>
            <a:endParaRPr sz="2400"/>
          </a:p>
        </p:txBody>
      </p:sp>
      <p:sp>
        <p:nvSpPr>
          <p:cNvPr id="575" name="Google Shape;575;p79"/>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46</a:t>
            </a:fld>
            <a:endParaRPr/>
          </a:p>
        </p:txBody>
      </p:sp>
      <p:pic>
        <p:nvPicPr>
          <p:cNvPr id="576" name="Google Shape;576;p79"/>
          <p:cNvPicPr preferRelativeResize="0"/>
          <p:nvPr/>
        </p:nvPicPr>
        <p:blipFill>
          <a:blip r:embed="rId3">
            <a:alphaModFix/>
          </a:blip>
          <a:stretch>
            <a:fillRect/>
          </a:stretch>
        </p:blipFill>
        <p:spPr>
          <a:xfrm>
            <a:off x="2842375" y="3415650"/>
            <a:ext cx="5905500" cy="1428750"/>
          </a:xfrm>
          <a:prstGeom prst="rect">
            <a:avLst/>
          </a:prstGeom>
          <a:noFill/>
          <a:ln>
            <a:noFill/>
          </a:ln>
        </p:spPr>
      </p:pic>
      <p:pic>
        <p:nvPicPr>
          <p:cNvPr id="577" name="Google Shape;577;p79"/>
          <p:cNvPicPr preferRelativeResize="0"/>
          <p:nvPr/>
        </p:nvPicPr>
        <p:blipFill>
          <a:blip r:embed="rId4">
            <a:alphaModFix/>
          </a:blip>
          <a:stretch>
            <a:fillRect/>
          </a:stretch>
        </p:blipFill>
        <p:spPr>
          <a:xfrm>
            <a:off x="2758775" y="5149201"/>
            <a:ext cx="5905500" cy="1247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0"/>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 dirty="0"/>
              <a:t>Relationships</a:t>
            </a:r>
            <a:endParaRPr dirty="0"/>
          </a:p>
        </p:txBody>
      </p:sp>
      <p:sp>
        <p:nvSpPr>
          <p:cNvPr id="586" name="Google Shape;586;p80"/>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47</a:t>
            </a:fld>
            <a:endParaRPr lang="en" sz="700"/>
          </a:p>
        </p:txBody>
      </p:sp>
      <p:graphicFrame>
        <p:nvGraphicFramePr>
          <p:cNvPr id="588" name="Google Shape;585;p80">
            <a:extLst>
              <a:ext uri="{FF2B5EF4-FFF2-40B4-BE49-F238E27FC236}">
                <a16:creationId xmlns:a16="http://schemas.microsoft.com/office/drawing/2014/main" id="{2C260AAD-9F1A-4C59-8FA3-16E8E4C7D904}"/>
              </a:ext>
            </a:extLst>
          </p:cNvPr>
          <p:cNvGraphicFramePr>
            <a:graphicFrameLocks noGrp="1"/>
          </p:cNvGraphicFramePr>
          <p:nvPr>
            <p:ph idx="1"/>
            <p:extLst>
              <p:ext uri="{D42A27DB-BD31-4B8C-83A1-F6EECF244321}">
                <p14:modId xmlns:p14="http://schemas.microsoft.com/office/powerpoint/2010/main" val="2050735182"/>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1"/>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48</a:t>
            </a:fld>
            <a:endParaRPr/>
          </a:p>
        </p:txBody>
      </p:sp>
      <p:grpSp>
        <p:nvGrpSpPr>
          <p:cNvPr id="2" name="Group 1">
            <a:extLst>
              <a:ext uri="{FF2B5EF4-FFF2-40B4-BE49-F238E27FC236}">
                <a16:creationId xmlns:a16="http://schemas.microsoft.com/office/drawing/2014/main" id="{224F6EA6-B23C-4F9F-BB6C-21435D086919}"/>
              </a:ext>
            </a:extLst>
          </p:cNvPr>
          <p:cNvGrpSpPr/>
          <p:nvPr/>
        </p:nvGrpSpPr>
        <p:grpSpPr>
          <a:xfrm>
            <a:off x="2578375" y="131475"/>
            <a:ext cx="7314925" cy="5850225"/>
            <a:chOff x="2578375" y="131475"/>
            <a:chExt cx="6667500" cy="6350375"/>
          </a:xfrm>
        </p:grpSpPr>
        <p:pic>
          <p:nvPicPr>
            <p:cNvPr id="592" name="Google Shape;592;p81"/>
            <p:cNvPicPr preferRelativeResize="0"/>
            <p:nvPr/>
          </p:nvPicPr>
          <p:blipFill>
            <a:blip r:embed="rId3">
              <a:alphaModFix/>
            </a:blip>
            <a:stretch>
              <a:fillRect/>
            </a:stretch>
          </p:blipFill>
          <p:spPr>
            <a:xfrm>
              <a:off x="2578375" y="434550"/>
              <a:ext cx="6667500" cy="1809750"/>
            </a:xfrm>
            <a:prstGeom prst="rect">
              <a:avLst/>
            </a:prstGeom>
            <a:noFill/>
            <a:ln>
              <a:noFill/>
            </a:ln>
          </p:spPr>
        </p:pic>
        <p:pic>
          <p:nvPicPr>
            <p:cNvPr id="593" name="Google Shape;593;p81"/>
            <p:cNvPicPr preferRelativeResize="0"/>
            <p:nvPr/>
          </p:nvPicPr>
          <p:blipFill>
            <a:blip r:embed="rId4">
              <a:alphaModFix/>
            </a:blip>
            <a:stretch>
              <a:fillRect/>
            </a:stretch>
          </p:blipFill>
          <p:spPr>
            <a:xfrm>
              <a:off x="2578375" y="2600325"/>
              <a:ext cx="6667500" cy="1809750"/>
            </a:xfrm>
            <a:prstGeom prst="rect">
              <a:avLst/>
            </a:prstGeom>
            <a:noFill/>
            <a:ln>
              <a:noFill/>
            </a:ln>
          </p:spPr>
        </p:pic>
        <p:pic>
          <p:nvPicPr>
            <p:cNvPr id="594" name="Google Shape;594;p81"/>
            <p:cNvPicPr preferRelativeResize="0"/>
            <p:nvPr/>
          </p:nvPicPr>
          <p:blipFill>
            <a:blip r:embed="rId5">
              <a:alphaModFix/>
            </a:blip>
            <a:stretch>
              <a:fillRect/>
            </a:stretch>
          </p:blipFill>
          <p:spPr>
            <a:xfrm>
              <a:off x="2578375" y="4672100"/>
              <a:ext cx="6667500" cy="1809750"/>
            </a:xfrm>
            <a:prstGeom prst="rect">
              <a:avLst/>
            </a:prstGeom>
            <a:noFill/>
            <a:ln>
              <a:noFill/>
            </a:ln>
          </p:spPr>
        </p:pic>
        <p:sp>
          <p:nvSpPr>
            <p:cNvPr id="595" name="Google Shape;595;p81"/>
            <p:cNvSpPr txBox="1"/>
            <p:nvPr/>
          </p:nvSpPr>
          <p:spPr>
            <a:xfrm>
              <a:off x="5034325" y="131475"/>
              <a:ext cx="1755600" cy="685500"/>
            </a:xfrm>
            <a:prstGeom prst="rect">
              <a:avLst/>
            </a:prstGeom>
            <a:noFill/>
            <a:ln>
              <a:noFill/>
            </a:ln>
          </p:spPr>
          <p:txBody>
            <a:bodyPr spcFirstLastPara="1" wrap="square" lIns="91425" tIns="91425" rIns="91425" bIns="91425" anchor="t" anchorCtr="0">
              <a:noAutofit/>
            </a:bodyPr>
            <a:lstStyle/>
            <a:p>
              <a:r>
                <a:rPr lang="en" sz="2400" b="1">
                  <a:solidFill>
                    <a:srgbClr val="0000FF"/>
                  </a:solidFill>
                  <a:latin typeface="Source Sans Pro"/>
                  <a:ea typeface="Source Sans Pro"/>
                  <a:cs typeface="Source Sans Pro"/>
                  <a:sym typeface="Source Sans Pro"/>
                </a:rPr>
                <a:t>One-to-one</a:t>
              </a:r>
              <a:endParaRPr sz="2400" b="1">
                <a:solidFill>
                  <a:srgbClr val="0000FF"/>
                </a:solidFill>
                <a:latin typeface="Source Sans Pro"/>
                <a:ea typeface="Source Sans Pro"/>
                <a:cs typeface="Source Sans Pro"/>
                <a:sym typeface="Source Sans Pro"/>
              </a:endParaRPr>
            </a:p>
          </p:txBody>
        </p:sp>
        <p:sp>
          <p:nvSpPr>
            <p:cNvPr id="596" name="Google Shape;596;p81"/>
            <p:cNvSpPr txBox="1"/>
            <p:nvPr/>
          </p:nvSpPr>
          <p:spPr>
            <a:xfrm>
              <a:off x="4892125" y="2323300"/>
              <a:ext cx="2040000" cy="685500"/>
            </a:xfrm>
            <a:prstGeom prst="rect">
              <a:avLst/>
            </a:prstGeom>
            <a:noFill/>
            <a:ln>
              <a:noFill/>
            </a:ln>
          </p:spPr>
          <p:txBody>
            <a:bodyPr spcFirstLastPara="1" wrap="square" lIns="91425" tIns="91425" rIns="91425" bIns="91425" anchor="t" anchorCtr="0">
              <a:noAutofit/>
            </a:bodyPr>
            <a:lstStyle/>
            <a:p>
              <a:r>
                <a:rPr lang="en" sz="2400" b="1">
                  <a:solidFill>
                    <a:srgbClr val="0000FF"/>
                  </a:solidFill>
                  <a:latin typeface="Source Sans Pro"/>
                  <a:ea typeface="Source Sans Pro"/>
                  <a:cs typeface="Source Sans Pro"/>
                  <a:sym typeface="Source Sans Pro"/>
                </a:rPr>
                <a:t>One-to-many</a:t>
              </a:r>
              <a:endParaRPr sz="2400" b="1">
                <a:solidFill>
                  <a:srgbClr val="0000FF"/>
                </a:solidFill>
                <a:latin typeface="Source Sans Pro"/>
                <a:ea typeface="Source Sans Pro"/>
                <a:cs typeface="Source Sans Pro"/>
                <a:sym typeface="Source Sans Pro"/>
              </a:endParaRPr>
            </a:p>
          </p:txBody>
        </p:sp>
        <p:sp>
          <p:nvSpPr>
            <p:cNvPr id="597" name="Google Shape;597;p81"/>
            <p:cNvSpPr txBox="1"/>
            <p:nvPr/>
          </p:nvSpPr>
          <p:spPr>
            <a:xfrm>
              <a:off x="4867650" y="4515125"/>
              <a:ext cx="2206800" cy="685500"/>
            </a:xfrm>
            <a:prstGeom prst="rect">
              <a:avLst/>
            </a:prstGeom>
            <a:noFill/>
            <a:ln>
              <a:noFill/>
            </a:ln>
          </p:spPr>
          <p:txBody>
            <a:bodyPr spcFirstLastPara="1" wrap="square" lIns="91425" tIns="91425" rIns="91425" bIns="91425" anchor="t" anchorCtr="0">
              <a:noAutofit/>
            </a:bodyPr>
            <a:lstStyle/>
            <a:p>
              <a:r>
                <a:rPr lang="en" sz="2400" b="1">
                  <a:solidFill>
                    <a:srgbClr val="0000FF"/>
                  </a:solidFill>
                  <a:latin typeface="Source Sans Pro"/>
                  <a:ea typeface="Source Sans Pro"/>
                  <a:cs typeface="Source Sans Pro"/>
                  <a:sym typeface="Source Sans Pro"/>
                </a:rPr>
                <a:t>Many-to-many</a:t>
              </a:r>
              <a:endParaRPr sz="2400" b="1">
                <a:solidFill>
                  <a:srgbClr val="0000FF"/>
                </a:solidFill>
                <a:latin typeface="Source Sans Pro"/>
                <a:ea typeface="Source Sans Pro"/>
                <a:cs typeface="Source Sans Pro"/>
                <a:sym typeface="Source Sans Pro"/>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82"/>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
              <a:t>Cardinality/Multiplicity</a:t>
            </a:r>
            <a:endParaRPr/>
          </a:p>
        </p:txBody>
      </p:sp>
      <p:sp>
        <p:nvSpPr>
          <p:cNvPr id="604" name="Google Shape;604;p82"/>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0" indent="0">
              <a:buNone/>
            </a:pPr>
            <a:r>
              <a:rPr lang="en" sz="2400"/>
              <a:t>The </a:t>
            </a:r>
            <a:r>
              <a:rPr lang="en" sz="2400" b="1"/>
              <a:t>minimum</a:t>
            </a:r>
            <a:r>
              <a:rPr lang="en" sz="2400"/>
              <a:t> number of times one instance can be related to others. It can be zero or one, and accordingly describes the relationship as </a:t>
            </a:r>
            <a:r>
              <a:rPr lang="en" sz="2400" b="1"/>
              <a:t>optional</a:t>
            </a:r>
            <a:r>
              <a:rPr lang="en" sz="2400"/>
              <a:t> or </a:t>
            </a:r>
            <a:r>
              <a:rPr lang="en" sz="2400" b="1"/>
              <a:t>mandatory</a:t>
            </a:r>
            <a:r>
              <a:rPr lang="en" sz="2400"/>
              <a:t>.</a:t>
            </a:r>
            <a:endParaRPr sz="2400"/>
          </a:p>
          <a:p>
            <a:pPr marL="0" indent="0">
              <a:buNone/>
            </a:pPr>
            <a:endParaRPr sz="2400"/>
          </a:p>
        </p:txBody>
      </p:sp>
      <p:sp>
        <p:nvSpPr>
          <p:cNvPr id="602" name="Google Shape;602;p82"/>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49</a:t>
            </a:fld>
            <a:endParaRPr/>
          </a:p>
        </p:txBody>
      </p:sp>
      <p:pic>
        <p:nvPicPr>
          <p:cNvPr id="605" name="Google Shape;605;p82"/>
          <p:cNvPicPr preferRelativeResize="0"/>
          <p:nvPr/>
        </p:nvPicPr>
        <p:blipFill>
          <a:blip r:embed="rId3">
            <a:alphaModFix/>
          </a:blip>
          <a:stretch>
            <a:fillRect/>
          </a:stretch>
        </p:blipFill>
        <p:spPr>
          <a:xfrm>
            <a:off x="3143250" y="3532455"/>
            <a:ext cx="5905500" cy="1428750"/>
          </a:xfrm>
          <a:prstGeom prst="rect">
            <a:avLst/>
          </a:prstGeom>
          <a:noFill/>
          <a:ln>
            <a:noFill/>
          </a:ln>
        </p:spPr>
      </p:pic>
      <p:pic>
        <p:nvPicPr>
          <p:cNvPr id="606" name="Google Shape;606;p82"/>
          <p:cNvPicPr preferRelativeResize="0"/>
          <p:nvPr/>
        </p:nvPicPr>
        <p:blipFill>
          <a:blip r:embed="rId4">
            <a:alphaModFix/>
          </a:blip>
          <a:stretch>
            <a:fillRect/>
          </a:stretch>
        </p:blipFill>
        <p:spPr>
          <a:xfrm>
            <a:off x="3143250" y="5047256"/>
            <a:ext cx="5905500" cy="128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1097280" y="286603"/>
            <a:ext cx="10058400" cy="1450757"/>
          </a:xfrm>
        </p:spPr>
        <p:txBody>
          <a:bodyPr spcFirstLastPara="1" vert="horz" lIns="91425" tIns="91425" rIns="91425" bIns="91425" rtlCol="0" anchor="b" anchorCtr="0">
            <a:normAutofit/>
          </a:bodyPr>
          <a:lstStyle/>
          <a:p>
            <a:r>
              <a:rPr lang="en" dirty="0"/>
              <a:t>Data Abstraction</a:t>
            </a:r>
            <a:r>
              <a:rPr lang="th-TH" dirty="0"/>
              <a:t> </a:t>
            </a:r>
            <a:r>
              <a:rPr lang="en-US" dirty="0"/>
              <a:t>Level</a:t>
            </a:r>
            <a:endParaRPr dirty="0"/>
          </a:p>
        </p:txBody>
      </p:sp>
      <p:pic>
        <p:nvPicPr>
          <p:cNvPr id="2" name="Google Shape;240;p35">
            <a:extLst>
              <a:ext uri="{FF2B5EF4-FFF2-40B4-BE49-F238E27FC236}">
                <a16:creationId xmlns:a16="http://schemas.microsoft.com/office/drawing/2014/main" id="{2F0E2860-7A3F-469D-90D1-19DFBDF274F7}"/>
              </a:ext>
            </a:extLst>
          </p:cNvPr>
          <p:cNvPicPr preferRelativeResize="0"/>
          <p:nvPr/>
        </p:nvPicPr>
        <p:blipFill rotWithShape="1">
          <a:blip r:embed="rId3"/>
          <a:srcRect t="17407" b="16561"/>
          <a:stretch/>
        </p:blipFill>
        <p:spPr>
          <a:xfrm>
            <a:off x="1097280" y="1952867"/>
            <a:ext cx="8803295" cy="4359744"/>
          </a:xfrm>
          <a:prstGeom prst="rect">
            <a:avLst/>
          </a:prstGeom>
          <a:noFill/>
          <a:ln>
            <a:noFill/>
          </a:ln>
        </p:spPr>
      </p:pic>
      <p:sp>
        <p:nvSpPr>
          <p:cNvPr id="238" name="Google Shape;238;p35"/>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5</a:t>
            </a:fld>
            <a:endParaRPr lang="en" sz="700"/>
          </a:p>
        </p:txBody>
      </p:sp>
    </p:spTree>
    <p:extLst>
      <p:ext uri="{BB962C8B-B14F-4D97-AF65-F5344CB8AC3E}">
        <p14:creationId xmlns:p14="http://schemas.microsoft.com/office/powerpoint/2010/main" val="3101042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Google Shape;612;p83"/>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
              <a:t>Four possible relationship cardinalities</a:t>
            </a:r>
            <a:endParaRPr/>
          </a:p>
        </p:txBody>
      </p:sp>
      <p:sp>
        <p:nvSpPr>
          <p:cNvPr id="5" name="Text Placeholder 4">
            <a:extLst>
              <a:ext uri="{FF2B5EF4-FFF2-40B4-BE49-F238E27FC236}">
                <a16:creationId xmlns:a16="http://schemas.microsoft.com/office/drawing/2014/main" id="{91788E78-BF6F-400D-B96F-EFA9AB7A4447}"/>
              </a:ext>
            </a:extLst>
          </p:cNvPr>
          <p:cNvSpPr>
            <a:spLocks noGrp="1"/>
          </p:cNvSpPr>
          <p:nvPr>
            <p:ph type="body" sz="half" idx="2"/>
          </p:nvPr>
        </p:nvSpPr>
        <p:spPr/>
        <p:txBody>
          <a:bodyPr/>
          <a:lstStyle/>
          <a:p>
            <a:endParaRPr lang="en-US"/>
          </a:p>
        </p:txBody>
      </p:sp>
      <p:sp>
        <p:nvSpPr>
          <p:cNvPr id="611" name="Google Shape;611;p83"/>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50</a:t>
            </a:fld>
            <a:endParaRPr/>
          </a:p>
        </p:txBody>
      </p:sp>
      <p:grpSp>
        <p:nvGrpSpPr>
          <p:cNvPr id="3" name="Group 2">
            <a:extLst>
              <a:ext uri="{FF2B5EF4-FFF2-40B4-BE49-F238E27FC236}">
                <a16:creationId xmlns:a16="http://schemas.microsoft.com/office/drawing/2014/main" id="{B1E8BA56-111F-4A39-935A-81DBBC620FD2}"/>
              </a:ext>
            </a:extLst>
          </p:cNvPr>
          <p:cNvGrpSpPr/>
          <p:nvPr/>
        </p:nvGrpSpPr>
        <p:grpSpPr>
          <a:xfrm>
            <a:off x="4832300" y="651317"/>
            <a:ext cx="7179996" cy="5219026"/>
            <a:chOff x="2986829" y="1460900"/>
            <a:chExt cx="7179996" cy="5219026"/>
          </a:xfrm>
        </p:grpSpPr>
        <p:pic>
          <p:nvPicPr>
            <p:cNvPr id="613" name="Google Shape;613;p83"/>
            <p:cNvPicPr preferRelativeResize="0"/>
            <p:nvPr/>
          </p:nvPicPr>
          <p:blipFill rotWithShape="1">
            <a:blip r:embed="rId3">
              <a:alphaModFix/>
            </a:blip>
            <a:srcRect r="45393"/>
            <a:stretch/>
          </p:blipFill>
          <p:spPr>
            <a:xfrm>
              <a:off x="2986830" y="2024000"/>
              <a:ext cx="3224701" cy="1809750"/>
            </a:xfrm>
            <a:prstGeom prst="rect">
              <a:avLst/>
            </a:prstGeom>
            <a:noFill/>
            <a:ln>
              <a:noFill/>
            </a:ln>
          </p:spPr>
        </p:pic>
        <p:pic>
          <p:nvPicPr>
            <p:cNvPr id="614" name="Google Shape;614;p83"/>
            <p:cNvPicPr preferRelativeResize="0"/>
            <p:nvPr/>
          </p:nvPicPr>
          <p:blipFill rotWithShape="1">
            <a:blip r:embed="rId4">
              <a:alphaModFix/>
            </a:blip>
            <a:srcRect r="46526"/>
            <a:stretch/>
          </p:blipFill>
          <p:spPr>
            <a:xfrm>
              <a:off x="3020267" y="4727301"/>
              <a:ext cx="3157824" cy="1952625"/>
            </a:xfrm>
            <a:prstGeom prst="rect">
              <a:avLst/>
            </a:prstGeom>
            <a:noFill/>
            <a:ln>
              <a:noFill/>
            </a:ln>
          </p:spPr>
        </p:pic>
        <p:pic>
          <p:nvPicPr>
            <p:cNvPr id="615" name="Google Shape;615;p83"/>
            <p:cNvPicPr preferRelativeResize="0"/>
            <p:nvPr/>
          </p:nvPicPr>
          <p:blipFill rotWithShape="1">
            <a:blip r:embed="rId5">
              <a:alphaModFix/>
            </a:blip>
            <a:srcRect r="42276"/>
            <a:stretch/>
          </p:blipFill>
          <p:spPr>
            <a:xfrm>
              <a:off x="6519476" y="1881125"/>
              <a:ext cx="3408899" cy="2095500"/>
            </a:xfrm>
            <a:prstGeom prst="rect">
              <a:avLst/>
            </a:prstGeom>
            <a:noFill/>
            <a:ln>
              <a:noFill/>
            </a:ln>
          </p:spPr>
        </p:pic>
        <p:pic>
          <p:nvPicPr>
            <p:cNvPr id="616" name="Google Shape;616;p83"/>
            <p:cNvPicPr preferRelativeResize="0"/>
            <p:nvPr/>
          </p:nvPicPr>
          <p:blipFill rotWithShape="1">
            <a:blip r:embed="rId6">
              <a:alphaModFix/>
            </a:blip>
            <a:srcRect r="39503"/>
            <a:stretch/>
          </p:blipFill>
          <p:spPr>
            <a:xfrm>
              <a:off x="6594275" y="4610264"/>
              <a:ext cx="3572550" cy="1952625"/>
            </a:xfrm>
            <a:prstGeom prst="rect">
              <a:avLst/>
            </a:prstGeom>
            <a:noFill/>
            <a:ln>
              <a:noFill/>
            </a:ln>
          </p:spPr>
        </p:pic>
        <p:sp>
          <p:nvSpPr>
            <p:cNvPr id="617" name="Google Shape;617;p83"/>
            <p:cNvSpPr txBox="1"/>
            <p:nvPr/>
          </p:nvSpPr>
          <p:spPr>
            <a:xfrm>
              <a:off x="2986829" y="1480525"/>
              <a:ext cx="2624400" cy="410700"/>
            </a:xfrm>
            <a:prstGeom prst="rect">
              <a:avLst/>
            </a:prstGeom>
            <a:noFill/>
            <a:ln>
              <a:noFill/>
            </a:ln>
          </p:spPr>
          <p:txBody>
            <a:bodyPr spcFirstLastPara="1" wrap="square" lIns="91425" tIns="91425" rIns="91425" bIns="91425" anchor="t" anchorCtr="0">
              <a:noAutofit/>
            </a:bodyPr>
            <a:lstStyle/>
            <a:p>
              <a:r>
                <a:rPr lang="en" sz="2400" dirty="0">
                  <a:highlight>
                    <a:srgbClr val="FFFFFF"/>
                  </a:highlight>
                  <a:latin typeface="Roboto Slab"/>
                  <a:ea typeface="Roboto Slab"/>
                  <a:cs typeface="Roboto Slab"/>
                  <a:sym typeface="Roboto Slab"/>
                </a:rPr>
                <a:t>1. zero or many</a:t>
              </a:r>
              <a:endParaRPr sz="2400" dirty="0">
                <a:latin typeface="Roboto Slab"/>
                <a:ea typeface="Roboto Slab"/>
                <a:cs typeface="Roboto Slab"/>
                <a:sym typeface="Roboto Slab"/>
              </a:endParaRPr>
            </a:p>
          </p:txBody>
        </p:sp>
        <p:sp>
          <p:nvSpPr>
            <p:cNvPr id="618" name="Google Shape;618;p83"/>
            <p:cNvSpPr txBox="1"/>
            <p:nvPr/>
          </p:nvSpPr>
          <p:spPr>
            <a:xfrm>
              <a:off x="3020279" y="4211750"/>
              <a:ext cx="2978700" cy="410700"/>
            </a:xfrm>
            <a:prstGeom prst="rect">
              <a:avLst/>
            </a:prstGeom>
            <a:noFill/>
            <a:ln>
              <a:noFill/>
            </a:ln>
          </p:spPr>
          <p:txBody>
            <a:bodyPr spcFirstLastPara="1" wrap="square" lIns="91425" tIns="91425" rIns="91425" bIns="91425" anchor="t" anchorCtr="0">
              <a:noAutofit/>
            </a:bodyPr>
            <a:lstStyle/>
            <a:p>
              <a:r>
                <a:rPr lang="en" sz="2400">
                  <a:highlight>
                    <a:srgbClr val="FFFFFF"/>
                  </a:highlight>
                  <a:latin typeface="Roboto Slab"/>
                  <a:ea typeface="Roboto Slab"/>
                  <a:cs typeface="Roboto Slab"/>
                  <a:sym typeface="Roboto Slab"/>
                </a:rPr>
                <a:t>2. one or many</a:t>
              </a:r>
              <a:endParaRPr sz="2400">
                <a:latin typeface="Roboto Slab"/>
                <a:ea typeface="Roboto Slab"/>
                <a:cs typeface="Roboto Slab"/>
                <a:sym typeface="Roboto Slab"/>
              </a:endParaRPr>
            </a:p>
          </p:txBody>
        </p:sp>
        <p:sp>
          <p:nvSpPr>
            <p:cNvPr id="619" name="Google Shape;619;p83"/>
            <p:cNvSpPr txBox="1"/>
            <p:nvPr/>
          </p:nvSpPr>
          <p:spPr>
            <a:xfrm>
              <a:off x="6891200" y="1460900"/>
              <a:ext cx="2978700" cy="410700"/>
            </a:xfrm>
            <a:prstGeom prst="rect">
              <a:avLst/>
            </a:prstGeom>
            <a:noFill/>
            <a:ln>
              <a:noFill/>
            </a:ln>
          </p:spPr>
          <p:txBody>
            <a:bodyPr spcFirstLastPara="1" wrap="square" lIns="91425" tIns="91425" rIns="91425" bIns="91425" anchor="t" anchorCtr="0">
              <a:noAutofit/>
            </a:bodyPr>
            <a:lstStyle/>
            <a:p>
              <a:r>
                <a:rPr lang="en" sz="2400">
                  <a:highlight>
                    <a:srgbClr val="FFFFFF"/>
                  </a:highlight>
                  <a:latin typeface="Roboto Slab"/>
                  <a:ea typeface="Roboto Slab"/>
                  <a:cs typeface="Roboto Slab"/>
                  <a:sym typeface="Roboto Slab"/>
                </a:rPr>
                <a:t>3. one and only one</a:t>
              </a:r>
              <a:endParaRPr sz="2400">
                <a:latin typeface="Roboto Slab"/>
                <a:ea typeface="Roboto Slab"/>
                <a:cs typeface="Roboto Slab"/>
                <a:sym typeface="Roboto Slab"/>
              </a:endParaRPr>
            </a:p>
          </p:txBody>
        </p:sp>
        <p:sp>
          <p:nvSpPr>
            <p:cNvPr id="620" name="Google Shape;620;p83"/>
            <p:cNvSpPr txBox="1"/>
            <p:nvPr/>
          </p:nvSpPr>
          <p:spPr>
            <a:xfrm>
              <a:off x="6949675" y="4211750"/>
              <a:ext cx="2978700" cy="410700"/>
            </a:xfrm>
            <a:prstGeom prst="rect">
              <a:avLst/>
            </a:prstGeom>
            <a:noFill/>
            <a:ln>
              <a:noFill/>
            </a:ln>
          </p:spPr>
          <p:txBody>
            <a:bodyPr spcFirstLastPara="1" wrap="square" lIns="91425" tIns="91425" rIns="91425" bIns="91425" anchor="t" anchorCtr="0">
              <a:noAutofit/>
            </a:bodyPr>
            <a:lstStyle/>
            <a:p>
              <a:r>
                <a:rPr lang="en" sz="2400">
                  <a:highlight>
                    <a:srgbClr val="FFFFFF"/>
                  </a:highlight>
                  <a:latin typeface="Roboto Slab"/>
                  <a:ea typeface="Roboto Slab"/>
                  <a:cs typeface="Roboto Slab"/>
                  <a:sym typeface="Roboto Slab"/>
                </a:rPr>
                <a:t>4. zero or one</a:t>
              </a:r>
              <a:endParaRPr sz="2400">
                <a:latin typeface="Roboto Slab"/>
                <a:ea typeface="Roboto Slab"/>
                <a:cs typeface="Roboto Slab"/>
                <a:sym typeface="Roboto Slab"/>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4"/>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
              <a:t>Example</a:t>
            </a:r>
            <a:endParaRPr/>
          </a:p>
        </p:txBody>
      </p:sp>
      <p:sp>
        <p:nvSpPr>
          <p:cNvPr id="626" name="Google Shape;626;p84"/>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0" indent="0">
              <a:buNone/>
            </a:pPr>
            <a:r>
              <a:rPr lang="en" sz="2800" dirty="0"/>
              <a:t>A gym member has </a:t>
            </a:r>
            <a:r>
              <a:rPr lang="en" sz="2800" b="1" dirty="0"/>
              <a:t>one and only one</a:t>
            </a:r>
            <a:r>
              <a:rPr lang="en" sz="2800" dirty="0"/>
              <a:t> locker.</a:t>
            </a:r>
            <a:endParaRPr sz="2800" dirty="0"/>
          </a:p>
        </p:txBody>
      </p:sp>
      <p:sp>
        <p:nvSpPr>
          <p:cNvPr id="627" name="Google Shape;627;p84"/>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smtClean="0"/>
              <a:pPr algn="r"/>
              <a:t>51</a:t>
            </a:fld>
            <a:endParaRPr lang="en"/>
          </a:p>
        </p:txBody>
      </p:sp>
      <p:pic>
        <p:nvPicPr>
          <p:cNvPr id="628" name="Google Shape;628;p84"/>
          <p:cNvPicPr preferRelativeResize="0"/>
          <p:nvPr/>
        </p:nvPicPr>
        <p:blipFill>
          <a:blip r:embed="rId3">
            <a:alphaModFix/>
          </a:blip>
          <a:stretch>
            <a:fillRect/>
          </a:stretch>
        </p:blipFill>
        <p:spPr>
          <a:xfrm>
            <a:off x="908928" y="3382481"/>
            <a:ext cx="7571701" cy="22300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5"/>
          <p:cNvSpPr txBox="1">
            <a:spLocks noGrp="1"/>
          </p:cNvSpPr>
          <p:nvPr>
            <p:ph type="title"/>
          </p:nvPr>
        </p:nvSpPr>
        <p:spPr>
          <a:xfrm>
            <a:off x="2310150" y="410826"/>
            <a:ext cx="7571700" cy="936900"/>
          </a:xfrm>
          <a:prstGeom prst="rect">
            <a:avLst/>
          </a:prstGeom>
        </p:spPr>
        <p:txBody>
          <a:bodyPr spcFirstLastPara="1" vert="horz" wrap="square" lIns="91425" tIns="91425" rIns="91425" bIns="91425" rtlCol="0" anchor="b" anchorCtr="0">
            <a:noAutofit/>
          </a:bodyPr>
          <a:lstStyle/>
          <a:p>
            <a:r>
              <a:rPr lang="en"/>
              <a:t>Example</a:t>
            </a:r>
            <a:endParaRPr/>
          </a:p>
        </p:txBody>
      </p:sp>
      <p:sp>
        <p:nvSpPr>
          <p:cNvPr id="634" name="Google Shape;634;p85"/>
          <p:cNvSpPr txBox="1">
            <a:spLocks noGrp="1"/>
          </p:cNvSpPr>
          <p:nvPr>
            <p:ph type="body" idx="1"/>
          </p:nvPr>
        </p:nvSpPr>
        <p:spPr>
          <a:xfrm>
            <a:off x="2310150" y="3964194"/>
            <a:ext cx="7571700" cy="1250400"/>
          </a:xfrm>
          <a:prstGeom prst="rect">
            <a:avLst/>
          </a:prstGeom>
        </p:spPr>
        <p:txBody>
          <a:bodyPr spcFirstLastPara="1" vert="horz" wrap="square" lIns="91425" tIns="91425" rIns="91425" bIns="91425" rtlCol="0" anchor="t" anchorCtr="0">
            <a:noAutofit/>
          </a:bodyPr>
          <a:lstStyle/>
          <a:p>
            <a:pPr marL="0" indent="0">
              <a:buNone/>
            </a:pPr>
            <a:r>
              <a:rPr lang="en"/>
              <a:t>A gym member can have </a:t>
            </a:r>
            <a:r>
              <a:rPr lang="en" b="1"/>
              <a:t>one or many</a:t>
            </a:r>
            <a:r>
              <a:rPr lang="en"/>
              <a:t> towels.</a:t>
            </a:r>
            <a:endParaRPr/>
          </a:p>
        </p:txBody>
      </p:sp>
      <p:sp>
        <p:nvSpPr>
          <p:cNvPr id="635" name="Google Shape;635;p85"/>
          <p:cNvSpPr txBox="1">
            <a:spLocks noGrp="1"/>
          </p:cNvSpPr>
          <p:nvPr>
            <p:ph type="sldNum" idx="12"/>
          </p:nvPr>
        </p:nvSpPr>
        <p:spPr>
          <a:xfrm>
            <a:off x="9928384" y="6333134"/>
            <a:ext cx="548700" cy="525000"/>
          </a:xfrm>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52</a:t>
            </a:fld>
            <a:endParaRPr/>
          </a:p>
        </p:txBody>
      </p:sp>
      <p:pic>
        <p:nvPicPr>
          <p:cNvPr id="636" name="Google Shape;636;p85"/>
          <p:cNvPicPr preferRelativeResize="0"/>
          <p:nvPr/>
        </p:nvPicPr>
        <p:blipFill>
          <a:blip r:embed="rId3">
            <a:alphaModFix/>
          </a:blip>
          <a:stretch>
            <a:fillRect/>
          </a:stretch>
        </p:blipFill>
        <p:spPr>
          <a:xfrm>
            <a:off x="2310150" y="1867899"/>
            <a:ext cx="7366350" cy="2175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6"/>
          <p:cNvSpPr txBox="1">
            <a:spLocks noGrp="1"/>
          </p:cNvSpPr>
          <p:nvPr>
            <p:ph type="title"/>
          </p:nvPr>
        </p:nvSpPr>
        <p:spPr>
          <a:xfrm>
            <a:off x="2310150" y="410826"/>
            <a:ext cx="7571700" cy="936900"/>
          </a:xfrm>
          <a:prstGeom prst="rect">
            <a:avLst/>
          </a:prstGeom>
        </p:spPr>
        <p:txBody>
          <a:bodyPr spcFirstLastPara="1" vert="horz" wrap="square" lIns="91425" tIns="91425" rIns="91425" bIns="91425" rtlCol="0" anchor="b" anchorCtr="0">
            <a:noAutofit/>
          </a:bodyPr>
          <a:lstStyle/>
          <a:p>
            <a:r>
              <a:rPr lang="en"/>
              <a:t>Example</a:t>
            </a:r>
            <a:endParaRPr/>
          </a:p>
        </p:txBody>
      </p:sp>
      <p:sp>
        <p:nvSpPr>
          <p:cNvPr id="642" name="Google Shape;642;p86"/>
          <p:cNvSpPr txBox="1">
            <a:spLocks noGrp="1"/>
          </p:cNvSpPr>
          <p:nvPr>
            <p:ph type="body" idx="1"/>
          </p:nvPr>
        </p:nvSpPr>
        <p:spPr>
          <a:xfrm>
            <a:off x="2310150" y="3964200"/>
            <a:ext cx="7856700" cy="1250400"/>
          </a:xfrm>
          <a:prstGeom prst="rect">
            <a:avLst/>
          </a:prstGeom>
        </p:spPr>
        <p:txBody>
          <a:bodyPr spcFirstLastPara="1" vert="horz" wrap="square" lIns="91425" tIns="91425" rIns="91425" bIns="91425" rtlCol="0" anchor="t" anchorCtr="0">
            <a:noAutofit/>
          </a:bodyPr>
          <a:lstStyle/>
          <a:p>
            <a:pPr marL="0" indent="0">
              <a:buNone/>
            </a:pPr>
            <a:r>
              <a:rPr lang="en"/>
              <a:t>A gym member can have </a:t>
            </a:r>
            <a:r>
              <a:rPr lang="en" b="1"/>
              <a:t>zero or one</a:t>
            </a:r>
            <a:r>
              <a:rPr lang="en"/>
              <a:t> pool pass.</a:t>
            </a:r>
            <a:endParaRPr/>
          </a:p>
        </p:txBody>
      </p:sp>
      <p:sp>
        <p:nvSpPr>
          <p:cNvPr id="643" name="Google Shape;643;p86"/>
          <p:cNvSpPr txBox="1">
            <a:spLocks noGrp="1"/>
          </p:cNvSpPr>
          <p:nvPr>
            <p:ph type="sldNum" idx="12"/>
          </p:nvPr>
        </p:nvSpPr>
        <p:spPr>
          <a:xfrm>
            <a:off x="9928384" y="6333134"/>
            <a:ext cx="548700" cy="525000"/>
          </a:xfrm>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53</a:t>
            </a:fld>
            <a:endParaRPr/>
          </a:p>
        </p:txBody>
      </p:sp>
      <p:pic>
        <p:nvPicPr>
          <p:cNvPr id="644" name="Google Shape;644;p86"/>
          <p:cNvPicPr preferRelativeResize="0"/>
          <p:nvPr/>
        </p:nvPicPr>
        <p:blipFill>
          <a:blip r:embed="rId3">
            <a:alphaModFix/>
          </a:blip>
          <a:stretch>
            <a:fillRect/>
          </a:stretch>
        </p:blipFill>
        <p:spPr>
          <a:xfrm>
            <a:off x="2310150" y="1834449"/>
            <a:ext cx="7445606" cy="2129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7"/>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
              <a:t>Example</a:t>
            </a:r>
            <a:endParaRPr/>
          </a:p>
        </p:txBody>
      </p:sp>
      <p:sp>
        <p:nvSpPr>
          <p:cNvPr id="650" name="Google Shape;650;p87"/>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0" indent="0">
              <a:buNone/>
            </a:pPr>
            <a:r>
              <a:rPr lang="en" sz="2800" dirty="0"/>
              <a:t>A gym member can have </a:t>
            </a:r>
            <a:r>
              <a:rPr lang="en" sz="2800" b="1" dirty="0"/>
              <a:t>zero or many</a:t>
            </a:r>
            <a:r>
              <a:rPr lang="en" sz="2800" dirty="0"/>
              <a:t> gym visits. </a:t>
            </a:r>
            <a:endParaRPr sz="2800" dirty="0"/>
          </a:p>
        </p:txBody>
      </p:sp>
      <p:sp>
        <p:nvSpPr>
          <p:cNvPr id="651" name="Google Shape;651;p87"/>
          <p:cNvSpPr txBox="1">
            <a:spLocks noGrp="1"/>
          </p:cNvSpPr>
          <p:nvPr>
            <p:ph type="sldNum" sz="quarter" idx="12"/>
          </p:nvPr>
        </p:nvSpPr>
        <p:spPr>
          <a:prstGeom prst="rect">
            <a:avLst/>
          </a:prstGeom>
        </p:spPr>
        <p:txBody>
          <a:bodyPr spcFirstLastPara="1" vert="horz" wrap="square" lIns="91425" tIns="91425" rIns="91425" bIns="91425" rtlCol="0" anchor="t" anchorCtr="0">
            <a:noAutofit/>
          </a:bodyPr>
          <a:lstStyle/>
          <a:p>
            <a:pPr algn="r"/>
            <a:fld id="{00000000-1234-1234-1234-123412341234}" type="slidenum">
              <a:rPr lang="en"/>
              <a:pPr algn="r"/>
              <a:t>54</a:t>
            </a:fld>
            <a:endParaRPr/>
          </a:p>
        </p:txBody>
      </p:sp>
      <p:pic>
        <p:nvPicPr>
          <p:cNvPr id="652" name="Google Shape;652;p87"/>
          <p:cNvPicPr preferRelativeResize="0"/>
          <p:nvPr/>
        </p:nvPicPr>
        <p:blipFill>
          <a:blip r:embed="rId3">
            <a:alphaModFix/>
          </a:blip>
          <a:stretch>
            <a:fillRect/>
          </a:stretch>
        </p:blipFill>
        <p:spPr>
          <a:xfrm>
            <a:off x="812033" y="3429000"/>
            <a:ext cx="7571700" cy="234126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8"/>
          <p:cNvSpPr txBox="1">
            <a:spLocks noGrp="1"/>
          </p:cNvSpPr>
          <p:nvPr>
            <p:ph type="ctrTitle"/>
          </p:nvPr>
        </p:nvSpPr>
        <p:spPr>
          <a:xfrm>
            <a:off x="1097280" y="758952"/>
            <a:ext cx="10058400" cy="3566160"/>
          </a:xfrm>
        </p:spPr>
        <p:txBody>
          <a:bodyPr spcFirstLastPara="1" vert="horz" lIns="91425" tIns="91425" rIns="91425" bIns="91425" rtlCol="0" anchor="b" anchorCtr="0">
            <a:normAutofit/>
          </a:bodyPr>
          <a:lstStyle/>
          <a:p>
            <a:pPr marL="0" indent="0">
              <a:buClr>
                <a:schemeClr val="dk1"/>
              </a:buClr>
              <a:buSzPts val="1100"/>
              <a:buNone/>
            </a:pPr>
            <a:r>
              <a:rPr lang="en-US" sz="7400" dirty="0"/>
              <a:t>Example of Other Notation</a:t>
            </a:r>
          </a:p>
        </p:txBody>
      </p:sp>
      <p:sp>
        <p:nvSpPr>
          <p:cNvPr id="87" name="Subtitle 2">
            <a:extLst>
              <a:ext uri="{FF2B5EF4-FFF2-40B4-BE49-F238E27FC236}">
                <a16:creationId xmlns:a16="http://schemas.microsoft.com/office/drawing/2014/main" id="{1CD9DA81-A3BD-4E6C-ABD8-DD5C73462854}"/>
              </a:ext>
            </a:extLst>
          </p:cNvPr>
          <p:cNvSpPr>
            <a:spLocks noGrp="1"/>
          </p:cNvSpPr>
          <p:nvPr>
            <p:ph type="subTitle" idx="1"/>
          </p:nvPr>
        </p:nvSpPr>
        <p:spPr>
          <a:xfrm>
            <a:off x="1100051" y="4645152"/>
            <a:ext cx="10058400" cy="1143000"/>
          </a:xfrm>
        </p:spPr>
        <p:txBody>
          <a:bodyPr/>
          <a:lstStyle/>
          <a:p>
            <a:r>
              <a:rPr lang="en-US" sz="2400" dirty="0"/>
              <a:t>UML Class Diagrams</a:t>
            </a:r>
            <a:endParaRPr lang="en-US" dirty="0"/>
          </a:p>
        </p:txBody>
      </p:sp>
      <p:sp>
        <p:nvSpPr>
          <p:cNvPr id="658" name="Google Shape;658;p88"/>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55</a:t>
            </a:fld>
            <a:endParaRPr lang="en" sz="7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9"/>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
              <a:t>UML Class Diagrams</a:t>
            </a:r>
            <a:endParaRPr/>
          </a:p>
        </p:txBody>
      </p:sp>
      <p:graphicFrame>
        <p:nvGraphicFramePr>
          <p:cNvPr id="2" name="Content Placeholder 1">
            <a:extLst>
              <a:ext uri="{FF2B5EF4-FFF2-40B4-BE49-F238E27FC236}">
                <a16:creationId xmlns:a16="http://schemas.microsoft.com/office/drawing/2014/main" id="{C11EF553-459E-4679-8648-0CD97162AF75}"/>
              </a:ext>
            </a:extLst>
          </p:cNvPr>
          <p:cNvGraphicFramePr>
            <a:graphicFrameLocks noGrp="1"/>
          </p:cNvGraphicFramePr>
          <p:nvPr>
            <p:ph idx="1"/>
            <p:extLst>
              <p:ext uri="{D42A27DB-BD31-4B8C-83A1-F6EECF244321}">
                <p14:modId xmlns:p14="http://schemas.microsoft.com/office/powerpoint/2010/main" val="3452817025"/>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4" name="Text Placeholder 3">
            <a:extLst>
              <a:ext uri="{FF2B5EF4-FFF2-40B4-BE49-F238E27FC236}">
                <a16:creationId xmlns:a16="http://schemas.microsoft.com/office/drawing/2014/main" id="{29912B4F-E70F-430F-BB67-293667726442}"/>
              </a:ext>
            </a:extLst>
          </p:cNvPr>
          <p:cNvSpPr>
            <a:spLocks noGrp="1"/>
          </p:cNvSpPr>
          <p:nvPr>
            <p:ph type="body" sz="half" idx="2"/>
          </p:nvPr>
        </p:nvSpPr>
        <p:spPr>
          <a:xfrm>
            <a:off x="643465" y="3043050"/>
            <a:ext cx="3517567" cy="3064505"/>
          </a:xfrm>
        </p:spPr>
        <p:txBody>
          <a:bodyPr/>
          <a:lstStyle/>
          <a:p>
            <a:endParaRPr lang="en-US"/>
          </a:p>
        </p:txBody>
      </p:sp>
      <p:sp>
        <p:nvSpPr>
          <p:cNvPr id="665" name="Google Shape;665;p89"/>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56</a:t>
            </a:fld>
            <a:endParaRPr lang="en" sz="7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102" name="Title 1">
            <a:extLst>
              <a:ext uri="{FF2B5EF4-FFF2-40B4-BE49-F238E27FC236}">
                <a16:creationId xmlns:a16="http://schemas.microsoft.com/office/drawing/2014/main" id="{24C0451C-10E2-4DA5-87AB-2440BB86DE7C}"/>
              </a:ext>
            </a:extLst>
          </p:cNvPr>
          <p:cNvSpPr>
            <a:spLocks noGrp="1"/>
          </p:cNvSpPr>
          <p:nvPr>
            <p:ph type="title"/>
          </p:nvPr>
        </p:nvSpPr>
        <p:spPr>
          <a:xfrm>
            <a:off x="643466" y="786383"/>
            <a:ext cx="3517567" cy="2093975"/>
          </a:xfrm>
        </p:spPr>
        <p:txBody>
          <a:bodyPr/>
          <a:lstStyle/>
          <a:p>
            <a:r>
              <a:rPr lang="en-US" dirty="0"/>
              <a:t>Example</a:t>
            </a:r>
          </a:p>
        </p:txBody>
      </p:sp>
      <p:pic>
        <p:nvPicPr>
          <p:cNvPr id="673" name="Google Shape;673;p90"/>
          <p:cNvPicPr preferRelativeResize="0"/>
          <p:nvPr/>
        </p:nvPicPr>
        <p:blipFill>
          <a:blip r:embed="rId3"/>
          <a:stretch>
            <a:fillRect/>
          </a:stretch>
        </p:blipFill>
        <p:spPr>
          <a:xfrm>
            <a:off x="4761781" y="500332"/>
            <a:ext cx="7430219" cy="5946505"/>
          </a:xfrm>
          <a:prstGeom prst="rect">
            <a:avLst/>
          </a:prstGeom>
          <a:noFill/>
          <a:ln>
            <a:noFill/>
          </a:ln>
        </p:spPr>
      </p:pic>
      <p:sp>
        <p:nvSpPr>
          <p:cNvPr id="104" name="Text Placeholder 3">
            <a:extLst>
              <a:ext uri="{FF2B5EF4-FFF2-40B4-BE49-F238E27FC236}">
                <a16:creationId xmlns:a16="http://schemas.microsoft.com/office/drawing/2014/main" id="{F5A0B171-EAC0-4912-94BF-9600195A23A7}"/>
              </a:ext>
            </a:extLst>
          </p:cNvPr>
          <p:cNvSpPr>
            <a:spLocks noGrp="1"/>
          </p:cNvSpPr>
          <p:nvPr>
            <p:ph type="body" sz="half" idx="2"/>
          </p:nvPr>
        </p:nvSpPr>
        <p:spPr>
          <a:xfrm>
            <a:off x="643465" y="3043050"/>
            <a:ext cx="3517567" cy="3064505"/>
          </a:xfrm>
        </p:spPr>
        <p:txBody>
          <a:bodyPr/>
          <a:lstStyle/>
          <a:p>
            <a:r>
              <a:rPr lang="en-US" dirty="0"/>
              <a:t>UML Class Diagram</a:t>
            </a:r>
          </a:p>
        </p:txBody>
      </p:sp>
      <p:sp>
        <p:nvSpPr>
          <p:cNvPr id="672" name="Google Shape;672;p90"/>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57</a:t>
            </a:fld>
            <a:endParaRPr lang="en" sz="7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24"/>
        <p:cNvGrpSpPr/>
        <p:nvPr/>
      </p:nvGrpSpPr>
      <p:grpSpPr>
        <a:xfrm>
          <a:off x="0" y="0"/>
          <a:ext cx="0" cy="0"/>
          <a:chOff x="0" y="0"/>
          <a:chExt cx="0" cy="0"/>
        </a:xfrm>
      </p:grpSpPr>
      <p:sp>
        <p:nvSpPr>
          <p:cNvPr id="134" name="Rectangle 1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6" name="Straight Connector 1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826" name="Google Shape;826;p90"/>
          <p:cNvPicPr preferRelativeResize="0"/>
          <p:nvPr/>
        </p:nvPicPr>
        <p:blipFill rotWithShape="1">
          <a:blip r:embed="rId3"/>
          <a:srcRect b="15730"/>
          <a:stretch/>
        </p:blipFill>
        <p:spPr>
          <a:xfrm>
            <a:off x="20" y="975"/>
            <a:ext cx="12191980" cy="6858000"/>
          </a:xfrm>
          <a:prstGeom prst="rect">
            <a:avLst/>
          </a:prstGeom>
          <a:noFill/>
        </p:spPr>
      </p:pic>
      <p:sp>
        <p:nvSpPr>
          <p:cNvPr id="140" name="Rectangle 13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6" name="Title 5">
            <a:extLst>
              <a:ext uri="{FF2B5EF4-FFF2-40B4-BE49-F238E27FC236}">
                <a16:creationId xmlns:a16="http://schemas.microsoft.com/office/drawing/2014/main" id="{F6C225E0-846D-4C3D-8E3A-BE00A7D2E4E4}"/>
              </a:ext>
            </a:extLst>
          </p:cNvPr>
          <p:cNvSpPr>
            <a:spLocks noGrp="1"/>
          </p:cNvSpPr>
          <p:nvPr>
            <p:ph type="title"/>
          </p:nvPr>
        </p:nvSpPr>
        <p:spPr>
          <a:xfrm>
            <a:off x="854277" y="1475234"/>
            <a:ext cx="3214307" cy="2901694"/>
          </a:xfrm>
        </p:spPr>
        <p:txBody>
          <a:bodyPr vert="horz" lIns="91440" tIns="45720" rIns="91440" bIns="45720" rtlCol="0" anchor="b">
            <a:normAutofit/>
          </a:bodyPr>
          <a:lstStyle/>
          <a:p>
            <a:endParaRPr lang="en-US" sz="2400" dirty="0">
              <a:solidFill>
                <a:schemeClr val="tx1"/>
              </a:solidFill>
              <a:sym typeface="Roboto Slab"/>
            </a:endParaRPr>
          </a:p>
          <a:p>
            <a:r>
              <a:rPr lang="en-US" sz="2400" dirty="0">
                <a:solidFill>
                  <a:schemeClr val="tx1"/>
                </a:solidFill>
                <a:sym typeface="Roboto Slab"/>
              </a:rPr>
              <a:t>Thank you.</a:t>
            </a:r>
          </a:p>
          <a:p>
            <a:endParaRPr lang="en-US" sz="2400" dirty="0">
              <a:solidFill>
                <a:schemeClr val="tx1"/>
              </a:solidFill>
              <a:sym typeface="Roboto Slab"/>
            </a:endParaRPr>
          </a:p>
          <a:p>
            <a:r>
              <a:rPr lang="en-US" sz="2400" dirty="0">
                <a:solidFill>
                  <a:schemeClr val="tx1"/>
                </a:solidFill>
                <a:sym typeface="Roboto Slab"/>
              </a:rPr>
              <a:t>Discuss 3 important things / concepts </a:t>
            </a:r>
            <a:br>
              <a:rPr lang="en-US" sz="2400" dirty="0">
                <a:solidFill>
                  <a:schemeClr val="tx1"/>
                </a:solidFill>
                <a:sym typeface="Roboto Slab"/>
              </a:rPr>
            </a:br>
            <a:r>
              <a:rPr lang="en-US" sz="2400" dirty="0">
                <a:solidFill>
                  <a:schemeClr val="tx1"/>
                </a:solidFill>
                <a:sym typeface="Roboto Slab"/>
              </a:rPr>
              <a:t>we have learned today.</a:t>
            </a:r>
          </a:p>
          <a:p>
            <a:endParaRPr lang="en-US" sz="2400" dirty="0">
              <a:solidFill>
                <a:schemeClr val="tx1"/>
              </a:solidFill>
              <a:sym typeface="Roboto Slab"/>
            </a:endParaRPr>
          </a:p>
        </p:txBody>
      </p:sp>
      <p:cxnSp>
        <p:nvCxnSpPr>
          <p:cNvPr id="142" name="Straight Connector 14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Google Shape;825;p90"/>
          <p:cNvSpPr txBox="1">
            <a:spLocks noGrp="1"/>
          </p:cNvSpPr>
          <p:nvPr>
            <p:ph type="sldNum" sz="quarter" idx="12"/>
          </p:nvPr>
        </p:nvSpPr>
        <p:spPr>
          <a:xfrm>
            <a:off x="10993582" y="6446838"/>
            <a:ext cx="78001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0000000-1234-1234-1234-123412341234}" type="slidenum">
              <a:rPr kumimoji="0" lang="en-US" sz="1050" b="0" i="0" u="none" strike="noStrike" kern="1200" cap="none" spc="0" normalizeH="0" baseline="0" noProof="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58</a:t>
            </a:fld>
            <a:endParaRPr kumimoji="0" lang="en-US" sz="105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US"/>
              <a:t>Main Phases of Database Design</a:t>
            </a:r>
          </a:p>
        </p:txBody>
      </p:sp>
      <p:pic>
        <p:nvPicPr>
          <p:cNvPr id="248" name="Google Shape;248;p36"/>
          <p:cNvPicPr preferRelativeResize="0"/>
          <p:nvPr/>
        </p:nvPicPr>
        <p:blipFill>
          <a:blip r:embed="rId3"/>
          <a:stretch>
            <a:fillRect/>
          </a:stretch>
        </p:blipFill>
        <p:spPr>
          <a:xfrm>
            <a:off x="4992914" y="174171"/>
            <a:ext cx="6981371" cy="6637792"/>
          </a:xfrm>
          <a:prstGeom prst="rect">
            <a:avLst/>
          </a:prstGeom>
          <a:noFill/>
          <a:ln>
            <a:noFill/>
          </a:ln>
        </p:spPr>
      </p:pic>
      <p:sp>
        <p:nvSpPr>
          <p:cNvPr id="126" name="Text Placeholder 3">
            <a:extLst>
              <a:ext uri="{FF2B5EF4-FFF2-40B4-BE49-F238E27FC236}">
                <a16:creationId xmlns:a16="http://schemas.microsoft.com/office/drawing/2014/main" id="{1759D51F-B301-4840-B46B-05CC7D2E1D18}"/>
              </a:ext>
            </a:extLst>
          </p:cNvPr>
          <p:cNvSpPr>
            <a:spLocks noGrp="1"/>
          </p:cNvSpPr>
          <p:nvPr>
            <p:ph type="body" sz="half" idx="2"/>
          </p:nvPr>
        </p:nvSpPr>
        <p:spPr>
          <a:xfrm>
            <a:off x="643465" y="3043050"/>
            <a:ext cx="3517567" cy="3064505"/>
          </a:xfrm>
        </p:spPr>
        <p:txBody>
          <a:bodyPr/>
          <a:lstStyle/>
          <a:p>
            <a:endParaRPr lang="en-US"/>
          </a:p>
        </p:txBody>
      </p:sp>
      <p:sp>
        <p:nvSpPr>
          <p:cNvPr id="247" name="Google Shape;247;p36"/>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6</a:t>
            </a:fld>
            <a:endParaRPr lang="en" sz="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ctrTitle"/>
          </p:nvPr>
        </p:nvSpPr>
        <p:spPr>
          <a:prstGeom prst="rect">
            <a:avLst/>
          </a:prstGeom>
        </p:spPr>
        <p:txBody>
          <a:bodyPr spcFirstLastPara="1" vert="horz" wrap="square" lIns="91425" tIns="91425" rIns="91425" bIns="91425" rtlCol="0" anchor="t" anchorCtr="0">
            <a:noAutofit/>
          </a:bodyPr>
          <a:lstStyle/>
          <a:p>
            <a:r>
              <a:rPr lang="en" sz="4800"/>
              <a:t>Using High-Level Conceptual Data Models for Database Design</a:t>
            </a:r>
            <a:endParaRPr sz="4800"/>
          </a:p>
        </p:txBody>
      </p:sp>
      <p:sp>
        <p:nvSpPr>
          <p:cNvPr id="10" name="Subtitle 9">
            <a:extLst>
              <a:ext uri="{FF2B5EF4-FFF2-40B4-BE49-F238E27FC236}">
                <a16:creationId xmlns:a16="http://schemas.microsoft.com/office/drawing/2014/main" id="{BE0FE190-5119-4B51-B407-A88A31F61FEF}"/>
              </a:ext>
            </a:extLst>
          </p:cNvPr>
          <p:cNvSpPr>
            <a:spLocks noGrp="1"/>
          </p:cNvSpPr>
          <p:nvPr>
            <p:ph type="subTitle" idx="1"/>
          </p:nvPr>
        </p:nvSpPr>
        <p:spPr/>
        <p:txBody>
          <a:bodyPr/>
          <a:lstStyle/>
          <a:p>
            <a:endParaRPr lang="en-US"/>
          </a:p>
        </p:txBody>
      </p:sp>
      <p:grpSp>
        <p:nvGrpSpPr>
          <p:cNvPr id="4" name="Group 3">
            <a:extLst>
              <a:ext uri="{FF2B5EF4-FFF2-40B4-BE49-F238E27FC236}">
                <a16:creationId xmlns:a16="http://schemas.microsoft.com/office/drawing/2014/main" id="{7D14575C-8D36-42B7-A3D9-E55283A2A622}"/>
              </a:ext>
            </a:extLst>
          </p:cNvPr>
          <p:cNvGrpSpPr/>
          <p:nvPr/>
        </p:nvGrpSpPr>
        <p:grpSpPr>
          <a:xfrm>
            <a:off x="1447800" y="2720341"/>
            <a:ext cx="8686800" cy="2514599"/>
            <a:chOff x="1752600" y="4343401"/>
            <a:chExt cx="8686800" cy="2514599"/>
          </a:xfrm>
        </p:grpSpPr>
        <p:grpSp>
          <p:nvGrpSpPr>
            <p:cNvPr id="255" name="Google Shape;255;p37"/>
            <p:cNvGrpSpPr/>
            <p:nvPr/>
          </p:nvGrpSpPr>
          <p:grpSpPr>
            <a:xfrm>
              <a:off x="1752600" y="4343401"/>
              <a:ext cx="8686800" cy="1904999"/>
              <a:chOff x="0" y="0"/>
              <a:chExt cx="8686800" cy="1904999"/>
            </a:xfrm>
          </p:grpSpPr>
          <p:sp>
            <p:nvSpPr>
              <p:cNvPr id="256" name="Google Shape;256;p37"/>
              <p:cNvSpPr/>
              <p:nvPr/>
            </p:nvSpPr>
            <p:spPr>
              <a:xfrm>
                <a:off x="0" y="571499"/>
                <a:ext cx="8686800" cy="762000"/>
              </a:xfrm>
              <a:prstGeom prst="notchedRightArrow">
                <a:avLst>
                  <a:gd name="adj1" fmla="val 50000"/>
                  <a:gd name="adj2" fmla="val 50000"/>
                </a:avLst>
              </a:prstGeom>
              <a:solidFill>
                <a:srgbClr val="D0E5E8"/>
              </a:solidFill>
              <a:ln>
                <a:noFill/>
              </a:ln>
            </p:spPr>
            <p:txBody>
              <a:bodyPr spcFirstLastPara="1" wrap="square" lIns="91425" tIns="91425" rIns="91425" bIns="91425" anchor="ctr" anchorCtr="0">
                <a:noAutofit/>
              </a:bodyPr>
              <a:lstStyle/>
              <a:p>
                <a:endParaRPr/>
              </a:p>
            </p:txBody>
          </p:sp>
          <p:sp>
            <p:nvSpPr>
              <p:cNvPr id="257" name="Google Shape;257;p37"/>
              <p:cNvSpPr/>
              <p:nvPr/>
            </p:nvSpPr>
            <p:spPr>
              <a:xfrm>
                <a:off x="3817" y="0"/>
                <a:ext cx="2519400" cy="762000"/>
              </a:xfrm>
              <a:prstGeom prst="rect">
                <a:avLst/>
              </a:prstGeom>
              <a:noFill/>
              <a:ln>
                <a:noFill/>
              </a:ln>
            </p:spPr>
            <p:txBody>
              <a:bodyPr spcFirstLastPara="1" wrap="square" lIns="91425" tIns="91425" rIns="91425" bIns="91425" anchor="ctr" anchorCtr="0">
                <a:noAutofit/>
              </a:bodyPr>
              <a:lstStyle/>
              <a:p>
                <a:endParaRPr/>
              </a:p>
            </p:txBody>
          </p:sp>
          <p:sp>
            <p:nvSpPr>
              <p:cNvPr id="258" name="Google Shape;258;p37"/>
              <p:cNvSpPr txBox="1"/>
              <p:nvPr/>
            </p:nvSpPr>
            <p:spPr>
              <a:xfrm>
                <a:off x="3817" y="0"/>
                <a:ext cx="2519400" cy="762000"/>
              </a:xfrm>
              <a:prstGeom prst="rect">
                <a:avLst/>
              </a:prstGeom>
              <a:noFill/>
              <a:ln>
                <a:noFill/>
              </a:ln>
            </p:spPr>
            <p:txBody>
              <a:bodyPr spcFirstLastPara="1" wrap="square" lIns="128000" tIns="128000" rIns="128000" bIns="128000" anchor="b" anchorCtr="0">
                <a:noAutofit/>
              </a:bodyPr>
              <a:lstStyle/>
              <a:p>
                <a:pPr algn="ctr">
                  <a:lnSpc>
                    <a:spcPct val="90000"/>
                  </a:lnSpc>
                </a:pPr>
                <a:r>
                  <a:rPr lang="en" b="1">
                    <a:solidFill>
                      <a:srgbClr val="000000"/>
                    </a:solidFill>
                    <a:latin typeface="Arial"/>
                    <a:ea typeface="Arial"/>
                    <a:cs typeface="Arial"/>
                    <a:sym typeface="Arial"/>
                  </a:rPr>
                  <a:t>[High-level] Conceptual Data Models</a:t>
                </a:r>
                <a:endParaRPr b="1">
                  <a:solidFill>
                    <a:srgbClr val="000000"/>
                  </a:solidFill>
                  <a:latin typeface="Arial"/>
                  <a:ea typeface="Arial"/>
                  <a:cs typeface="Arial"/>
                  <a:sym typeface="Arial"/>
                </a:endParaRPr>
              </a:p>
            </p:txBody>
          </p:sp>
          <p:sp>
            <p:nvSpPr>
              <p:cNvPr id="259" name="Google Shape;259;p37"/>
              <p:cNvSpPr/>
              <p:nvPr/>
            </p:nvSpPr>
            <p:spPr>
              <a:xfrm>
                <a:off x="1168323" y="857250"/>
                <a:ext cx="190500" cy="190500"/>
              </a:xfrm>
              <a:prstGeom prst="ellipse">
                <a:avLst/>
              </a:prstGeom>
              <a:solidFill>
                <a:srgbClr val="58B6C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0" name="Google Shape;260;p37"/>
              <p:cNvSpPr/>
              <p:nvPr/>
            </p:nvSpPr>
            <p:spPr>
              <a:xfrm>
                <a:off x="2649304" y="1142999"/>
                <a:ext cx="2519400" cy="762000"/>
              </a:xfrm>
              <a:prstGeom prst="rect">
                <a:avLst/>
              </a:prstGeom>
              <a:noFill/>
              <a:ln>
                <a:noFill/>
              </a:ln>
            </p:spPr>
            <p:txBody>
              <a:bodyPr spcFirstLastPara="1" wrap="square" lIns="91425" tIns="91425" rIns="91425" bIns="91425" anchor="ctr" anchorCtr="0">
                <a:noAutofit/>
              </a:bodyPr>
              <a:lstStyle/>
              <a:p>
                <a:endParaRPr/>
              </a:p>
            </p:txBody>
          </p:sp>
          <p:sp>
            <p:nvSpPr>
              <p:cNvPr id="261" name="Google Shape;261;p37"/>
              <p:cNvSpPr txBox="1"/>
              <p:nvPr/>
            </p:nvSpPr>
            <p:spPr>
              <a:xfrm>
                <a:off x="2649304" y="1142999"/>
                <a:ext cx="2519400" cy="762000"/>
              </a:xfrm>
              <a:prstGeom prst="rect">
                <a:avLst/>
              </a:prstGeom>
              <a:noFill/>
              <a:ln>
                <a:noFill/>
              </a:ln>
            </p:spPr>
            <p:txBody>
              <a:bodyPr spcFirstLastPara="1" wrap="square" lIns="128000" tIns="128000" rIns="128000" bIns="128000" anchor="t" anchorCtr="0">
                <a:noAutofit/>
              </a:bodyPr>
              <a:lstStyle/>
              <a:p>
                <a:pPr algn="ctr">
                  <a:lnSpc>
                    <a:spcPct val="90000"/>
                  </a:lnSpc>
                </a:pPr>
                <a:r>
                  <a:rPr lang="en" b="1">
                    <a:solidFill>
                      <a:srgbClr val="000000"/>
                    </a:solidFill>
                    <a:latin typeface="Arial"/>
                    <a:ea typeface="Arial"/>
                    <a:cs typeface="Arial"/>
                    <a:sym typeface="Arial"/>
                  </a:rPr>
                  <a:t>Representational Data Models</a:t>
                </a:r>
                <a:endParaRPr/>
              </a:p>
            </p:txBody>
          </p:sp>
          <p:sp>
            <p:nvSpPr>
              <p:cNvPr id="262" name="Google Shape;262;p37"/>
              <p:cNvSpPr/>
              <p:nvPr/>
            </p:nvSpPr>
            <p:spPr>
              <a:xfrm>
                <a:off x="3813810" y="857250"/>
                <a:ext cx="190500" cy="190500"/>
              </a:xfrm>
              <a:prstGeom prst="ellipse">
                <a:avLst/>
              </a:prstGeom>
              <a:solidFill>
                <a:srgbClr val="75BDA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 name="Google Shape;263;p37"/>
              <p:cNvSpPr/>
              <p:nvPr/>
            </p:nvSpPr>
            <p:spPr>
              <a:xfrm>
                <a:off x="5294791" y="0"/>
                <a:ext cx="2519400" cy="762000"/>
              </a:xfrm>
              <a:prstGeom prst="rect">
                <a:avLst/>
              </a:prstGeom>
              <a:noFill/>
              <a:ln>
                <a:noFill/>
              </a:ln>
            </p:spPr>
            <p:txBody>
              <a:bodyPr spcFirstLastPara="1" wrap="square" lIns="91425" tIns="91425" rIns="91425" bIns="91425" anchor="ctr" anchorCtr="0">
                <a:noAutofit/>
              </a:bodyPr>
              <a:lstStyle/>
              <a:p>
                <a:endParaRPr/>
              </a:p>
            </p:txBody>
          </p:sp>
          <p:sp>
            <p:nvSpPr>
              <p:cNvPr id="264" name="Google Shape;264;p37"/>
              <p:cNvSpPr txBox="1"/>
              <p:nvPr/>
            </p:nvSpPr>
            <p:spPr>
              <a:xfrm>
                <a:off x="5294791" y="0"/>
                <a:ext cx="2519400" cy="762000"/>
              </a:xfrm>
              <a:prstGeom prst="rect">
                <a:avLst/>
              </a:prstGeom>
              <a:noFill/>
              <a:ln>
                <a:noFill/>
              </a:ln>
            </p:spPr>
            <p:txBody>
              <a:bodyPr spcFirstLastPara="1" wrap="square" lIns="128000" tIns="128000" rIns="128000" bIns="128000" anchor="b" anchorCtr="0">
                <a:noAutofit/>
              </a:bodyPr>
              <a:lstStyle/>
              <a:p>
                <a:pPr algn="ctr">
                  <a:lnSpc>
                    <a:spcPct val="90000"/>
                  </a:lnSpc>
                </a:pPr>
                <a:r>
                  <a:rPr lang="en" b="1" dirty="0">
                    <a:solidFill>
                      <a:srgbClr val="000000"/>
                    </a:solidFill>
                    <a:latin typeface="Arial"/>
                    <a:ea typeface="Arial"/>
                    <a:cs typeface="Arial"/>
                    <a:sym typeface="Arial"/>
                  </a:rPr>
                  <a:t>[Low-level] Physical Data Models </a:t>
                </a:r>
                <a:endParaRPr dirty="0"/>
              </a:p>
            </p:txBody>
          </p:sp>
          <p:sp>
            <p:nvSpPr>
              <p:cNvPr id="265" name="Google Shape;265;p37"/>
              <p:cNvSpPr/>
              <p:nvPr/>
            </p:nvSpPr>
            <p:spPr>
              <a:xfrm>
                <a:off x="6459296" y="857250"/>
                <a:ext cx="190500" cy="190500"/>
              </a:xfrm>
              <a:prstGeom prst="ellipse">
                <a:avLst/>
              </a:prstGeom>
              <a:solidFill>
                <a:srgbClr val="7A8C8E"/>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grpSp>
        <p:pic>
          <p:nvPicPr>
            <p:cNvPr id="266" name="Google Shape;266;p37"/>
            <p:cNvPicPr preferRelativeResize="0"/>
            <p:nvPr/>
          </p:nvPicPr>
          <p:blipFill rotWithShape="1">
            <a:blip r:embed="rId3">
              <a:alphaModFix/>
            </a:blip>
            <a:srcRect/>
            <a:stretch/>
          </p:blipFill>
          <p:spPr>
            <a:xfrm>
              <a:off x="1828385" y="5486400"/>
              <a:ext cx="1832131" cy="1219200"/>
            </a:xfrm>
            <a:prstGeom prst="rect">
              <a:avLst/>
            </a:prstGeom>
            <a:noFill/>
            <a:ln>
              <a:noFill/>
            </a:ln>
          </p:spPr>
        </p:pic>
        <p:pic>
          <p:nvPicPr>
            <p:cNvPr id="267" name="Google Shape;267;p37" descr="http://t2.gstatic.com/images?q=tbn:ANd9GcTGkmebJcXkOkkwzB-2H1fyY8ikzz6YypOkN2owBaWK0JALaYX61A"/>
            <p:cNvPicPr preferRelativeResize="0"/>
            <p:nvPr/>
          </p:nvPicPr>
          <p:blipFill rotWithShape="1">
            <a:blip r:embed="rId4">
              <a:alphaModFix/>
            </a:blip>
            <a:srcRect/>
            <a:stretch/>
          </p:blipFill>
          <p:spPr>
            <a:xfrm>
              <a:off x="8458200" y="5486400"/>
              <a:ext cx="1317694" cy="1371600"/>
            </a:xfrm>
            <a:prstGeom prst="rect">
              <a:avLst/>
            </a:prstGeom>
            <a:noFill/>
            <a:ln>
              <a:noFill/>
            </a:ln>
          </p:spPr>
        </p:pic>
        <p:pic>
          <p:nvPicPr>
            <p:cNvPr id="268" name="Google Shape;268;p37"/>
            <p:cNvPicPr preferRelativeResize="0"/>
            <p:nvPr/>
          </p:nvPicPr>
          <p:blipFill rotWithShape="1">
            <a:blip r:embed="rId5">
              <a:alphaModFix/>
            </a:blip>
            <a:srcRect/>
            <a:stretch/>
          </p:blipFill>
          <p:spPr>
            <a:xfrm>
              <a:off x="7391401" y="5562600"/>
              <a:ext cx="1362075" cy="7532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pPr lvl="0"/>
            <a:r>
              <a:rPr lang="en-US" dirty="0"/>
              <a:t>Requirements Collection and Analysis</a:t>
            </a:r>
          </a:p>
        </p:txBody>
      </p:sp>
      <p:graphicFrame>
        <p:nvGraphicFramePr>
          <p:cNvPr id="2" name="Content Placeholder 1">
            <a:extLst>
              <a:ext uri="{FF2B5EF4-FFF2-40B4-BE49-F238E27FC236}">
                <a16:creationId xmlns:a16="http://schemas.microsoft.com/office/drawing/2014/main" id="{6A6C78CA-B7A8-4B1F-9194-472558A357D7}"/>
              </a:ext>
            </a:extLst>
          </p:cNvPr>
          <p:cNvGraphicFramePr>
            <a:graphicFrameLocks noGrp="1"/>
          </p:cNvGraphicFramePr>
          <p:nvPr>
            <p:ph idx="1"/>
            <p:extLst>
              <p:ext uri="{D42A27DB-BD31-4B8C-83A1-F6EECF244321}">
                <p14:modId xmlns:p14="http://schemas.microsoft.com/office/powerpoint/2010/main" val="3979154157"/>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8" name="Text Placeholder 3">
            <a:extLst>
              <a:ext uri="{FF2B5EF4-FFF2-40B4-BE49-F238E27FC236}">
                <a16:creationId xmlns:a16="http://schemas.microsoft.com/office/drawing/2014/main" id="{B9B2234D-3E6D-45AE-ADC5-49349D4B1A59}"/>
              </a:ext>
            </a:extLst>
          </p:cNvPr>
          <p:cNvSpPr>
            <a:spLocks noGrp="1"/>
          </p:cNvSpPr>
          <p:nvPr>
            <p:ph type="body" sz="half" idx="2"/>
          </p:nvPr>
        </p:nvSpPr>
        <p:spPr>
          <a:xfrm>
            <a:off x="643465" y="3043050"/>
            <a:ext cx="3517567" cy="3064505"/>
          </a:xfrm>
        </p:spPr>
        <p:txBody>
          <a:bodyPr/>
          <a:lstStyle/>
          <a:p>
            <a:endParaRPr lang="en-US"/>
          </a:p>
        </p:txBody>
      </p:sp>
      <p:sp>
        <p:nvSpPr>
          <p:cNvPr id="275" name="Google Shape;275;p38"/>
          <p:cNvSpPr txBox="1">
            <a:spLocks noGrp="1"/>
          </p:cNvSpPr>
          <p:nvPr>
            <p:ph type="sldNum" sz="quarter" idx="12"/>
          </p:nvPr>
        </p:nvSpPr>
        <p:spPr>
          <a:xfrm>
            <a:off x="10993582" y="6446838"/>
            <a:ext cx="780010" cy="365125"/>
          </a:xfrm>
        </p:spPr>
        <p:txBody>
          <a:bodyPr spcFirstLastPara="1" vert="horz" lIns="91425" tIns="91425" rIns="91425" bIns="91425" rtlCol="0" anchor="ctr" anchorCtr="0">
            <a:normAutofit/>
          </a:bodyPr>
          <a:lstStyle/>
          <a:p>
            <a:pPr>
              <a:lnSpc>
                <a:spcPct val="90000"/>
              </a:lnSpc>
              <a:spcAft>
                <a:spcPts val="600"/>
              </a:spcAft>
            </a:pPr>
            <a:fld id="{00000000-1234-1234-1234-123412341234}" type="slidenum">
              <a:rPr lang="en" sz="700"/>
              <a:pPr>
                <a:lnSpc>
                  <a:spcPct val="90000"/>
                </a:lnSpc>
                <a:spcAft>
                  <a:spcPts val="600"/>
                </a:spcAft>
              </a:pPr>
              <a:t>8</a:t>
            </a:fld>
            <a:endParaRPr lang="en"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643466" y="786383"/>
            <a:ext cx="3517567" cy="2093975"/>
          </a:xfrm>
        </p:spPr>
        <p:txBody>
          <a:bodyPr spcFirstLastPara="1" vert="horz" lIns="91425" tIns="91425" rIns="91425" bIns="91425" rtlCol="0" anchor="b" anchorCtr="0">
            <a:normAutofit/>
          </a:bodyPr>
          <a:lstStyle/>
          <a:p>
            <a:r>
              <a:rPr lang="en-US" dirty="0"/>
              <a:t>Conceptual Design</a:t>
            </a:r>
          </a:p>
        </p:txBody>
      </p:sp>
      <p:sp>
        <p:nvSpPr>
          <p:cNvPr id="95" name="Text Placeholder 3">
            <a:extLst>
              <a:ext uri="{FF2B5EF4-FFF2-40B4-BE49-F238E27FC236}">
                <a16:creationId xmlns:a16="http://schemas.microsoft.com/office/drawing/2014/main" id="{B7D3CA93-0CE4-44EF-8476-9CACFC0656CB}"/>
              </a:ext>
            </a:extLst>
          </p:cNvPr>
          <p:cNvSpPr>
            <a:spLocks noGrp="1"/>
          </p:cNvSpPr>
          <p:nvPr>
            <p:ph type="body" sz="half" idx="2"/>
          </p:nvPr>
        </p:nvSpPr>
        <p:spPr>
          <a:xfrm>
            <a:off x="643465" y="3043050"/>
            <a:ext cx="3517567" cy="3064505"/>
          </a:xfrm>
        </p:spPr>
        <p:txBody>
          <a:bodyPr/>
          <a:lstStyle/>
          <a:p>
            <a:endParaRPr lang="en-US"/>
          </a:p>
        </p:txBody>
      </p:sp>
      <p:sp>
        <p:nvSpPr>
          <p:cNvPr id="97" name="Slide Number Placeholder 4">
            <a:extLst>
              <a:ext uri="{FF2B5EF4-FFF2-40B4-BE49-F238E27FC236}">
                <a16:creationId xmlns:a16="http://schemas.microsoft.com/office/drawing/2014/main" id="{92E26D98-CFCB-438B-995B-4E4B5E2DAE53}"/>
              </a:ext>
            </a:extLst>
          </p:cNvPr>
          <p:cNvSpPr>
            <a:spLocks noGrp="1"/>
          </p:cNvSpPr>
          <p:nvPr>
            <p:ph type="sldNum" sz="quarter" idx="12"/>
          </p:nvPr>
        </p:nvSpPr>
        <p:spPr>
          <a:xfrm>
            <a:off x="10993582" y="6446838"/>
            <a:ext cx="780010" cy="365125"/>
          </a:xfrm>
        </p:spPr>
        <p:txBody>
          <a:bodyPr/>
          <a:lstStyle/>
          <a:p>
            <a:pPr>
              <a:spcAft>
                <a:spcPts val="600"/>
              </a:spcAft>
            </a:pPr>
            <a:fld id="{3A98EE3D-8CD1-4C3F-BD1C-C98C9596463C}" type="slidenum">
              <a:rPr lang="en-US" smtClean="0"/>
              <a:pPr>
                <a:spcAft>
                  <a:spcPts val="600"/>
                </a:spcAft>
              </a:pPr>
              <a:t>9</a:t>
            </a:fld>
            <a:endParaRPr lang="en-US"/>
          </a:p>
        </p:txBody>
      </p:sp>
      <p:graphicFrame>
        <p:nvGraphicFramePr>
          <p:cNvPr id="283" name="Google Shape;281;p39">
            <a:extLst>
              <a:ext uri="{FF2B5EF4-FFF2-40B4-BE49-F238E27FC236}">
                <a16:creationId xmlns:a16="http://schemas.microsoft.com/office/drawing/2014/main" id="{61B6011C-7FA9-4927-8058-36BD6C159A43}"/>
              </a:ext>
            </a:extLst>
          </p:cNvPr>
          <p:cNvGraphicFramePr/>
          <p:nvPr>
            <p:extLst>
              <p:ext uri="{D42A27DB-BD31-4B8C-83A1-F6EECF244321}">
                <p14:modId xmlns:p14="http://schemas.microsoft.com/office/powerpoint/2010/main" val="3221001291"/>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DMM 01 Relational Model Concepts.pptx" id="{E5724F52-97AE-4EEB-BA83-314BE3DD4EA5}" vid="{3DEDA7B3-2233-4586-B28E-325C48F86A41}"/>
    </a:ext>
  </a:extLst>
</a:theme>
</file>

<file path=ppt/theme/theme2.xml><?xml version="1.0" encoding="utf-8"?>
<a:theme xmlns:a="http://schemas.openxmlformats.org/drawingml/2006/main" name="2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70F49E-A1F9-47B4-B217-E100630EFC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6B63218-A2B6-40CF-BCE7-190CEF2AE5CA}">
  <ds:schemaRefs>
    <ds:schemaRef ds:uri="http://schemas.microsoft.com/sharepoint/v3/contenttype/forms"/>
  </ds:schemaRefs>
</ds:datastoreItem>
</file>

<file path=customXml/itemProps3.xml><?xml version="1.0" encoding="utf-8"?>
<ds:datastoreItem xmlns:ds="http://schemas.openxmlformats.org/officeDocument/2006/customXml" ds:itemID="{641B33D7-02C6-4445-87B6-8BB078D72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1611</Words>
  <Application>Microsoft Office PowerPoint</Application>
  <PresentationFormat>Widescreen</PresentationFormat>
  <Paragraphs>259</Paragraphs>
  <Slides>58</Slides>
  <Notes>57</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Arial</vt:lpstr>
      <vt:lpstr>Bookman Old Style</vt:lpstr>
      <vt:lpstr>Calibri</vt:lpstr>
      <vt:lpstr>Franklin Gothic Book</vt:lpstr>
      <vt:lpstr>Roboto Slab</vt:lpstr>
      <vt:lpstr>Source Sans Pro</vt:lpstr>
      <vt:lpstr>1_RetrospectVTI</vt:lpstr>
      <vt:lpstr>2_RetrospectVTI</vt:lpstr>
      <vt:lpstr>AT82.02</vt:lpstr>
      <vt:lpstr>Evolution of data models</vt:lpstr>
      <vt:lpstr>Degree of Data Abstraction</vt:lpstr>
      <vt:lpstr>Data Abstraction</vt:lpstr>
      <vt:lpstr>Data Abstraction Level</vt:lpstr>
      <vt:lpstr>Main Phases of Database Design</vt:lpstr>
      <vt:lpstr>Using High-Level Conceptual Data Models for Database Design</vt:lpstr>
      <vt:lpstr>Requirements Collection and Analysis</vt:lpstr>
      <vt:lpstr>Conceptual Design</vt:lpstr>
      <vt:lpstr>Logical Design or Data Model Mapping</vt:lpstr>
      <vt:lpstr>Physical Design</vt:lpstr>
      <vt:lpstr>Entity-Relationship Model</vt:lpstr>
      <vt:lpstr>A Sample Database Application</vt:lpstr>
      <vt:lpstr>Company Database</vt:lpstr>
      <vt:lpstr>ER Model</vt:lpstr>
      <vt:lpstr>Entities </vt:lpstr>
      <vt:lpstr>Attributes </vt:lpstr>
      <vt:lpstr>Composite &amp; Multivalued Attributes</vt:lpstr>
      <vt:lpstr>Initial Conceptual Design COMPANY Database</vt:lpstr>
      <vt:lpstr>Relationships</vt:lpstr>
      <vt:lpstr>Role Names and Recursive Relationships</vt:lpstr>
      <vt:lpstr>Example: Recursive Relationship &amp; Role</vt:lpstr>
      <vt:lpstr>Cardinality/Multiplicity</vt:lpstr>
      <vt:lpstr>Cardinality/Multiplicity</vt:lpstr>
      <vt:lpstr>Mandatory vs Optional</vt:lpstr>
      <vt:lpstr>Ex: Cardinality &amp; Participation Constraints</vt:lpstr>
      <vt:lpstr>Alternate Notation</vt:lpstr>
      <vt:lpstr>Ex: Alternate Notation</vt:lpstr>
      <vt:lpstr>Ex: Alternate Notation</vt:lpstr>
      <vt:lpstr>Attributes of Relationship</vt:lpstr>
      <vt:lpstr>Weak Entity</vt:lpstr>
      <vt:lpstr>Refining the ER Design for the COMPANY Database</vt:lpstr>
      <vt:lpstr>PowerPoint Presentation</vt:lpstr>
      <vt:lpstr>Relationship Types of Degree Higher than Two</vt:lpstr>
      <vt:lpstr>Ex: Ternary Relationship</vt:lpstr>
      <vt:lpstr>Ex: Ternary Relationships</vt:lpstr>
      <vt:lpstr>Model Notation Summary</vt:lpstr>
      <vt:lpstr>ER Modeling Practices</vt:lpstr>
      <vt:lpstr>Practice Time: Motor Vehicle Insurance Policy Management</vt:lpstr>
      <vt:lpstr>Practice Time: Fix It</vt:lpstr>
      <vt:lpstr>ER Diagrams, Naming Conventions, and Design Issues</vt:lpstr>
      <vt:lpstr>Proper Naming of Schema Constructs</vt:lpstr>
      <vt:lpstr>Alternative Notations for ER Diagrams</vt:lpstr>
      <vt:lpstr>Entity-Relationship Model Using Crow’s Foot Notation</vt:lpstr>
      <vt:lpstr>Entities and Attributes</vt:lpstr>
      <vt:lpstr>Cardinality/Multiplicity</vt:lpstr>
      <vt:lpstr>Relationships</vt:lpstr>
      <vt:lpstr>PowerPoint Presentation</vt:lpstr>
      <vt:lpstr>Cardinality/Multiplicity</vt:lpstr>
      <vt:lpstr>Four possible relationship cardinalities</vt:lpstr>
      <vt:lpstr>Example</vt:lpstr>
      <vt:lpstr>Example</vt:lpstr>
      <vt:lpstr>Example</vt:lpstr>
      <vt:lpstr>Example</vt:lpstr>
      <vt:lpstr>Example of Other Notation</vt:lpstr>
      <vt:lpstr>UML Class Diagrams</vt:lpstr>
      <vt:lpstr>Example</vt:lpstr>
      <vt:lpstr> Thank you.  Discuss 3 important things / concepts  we have learned today.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2020-08-13T15:50:28Z</dcterms:created>
  <dcterms:modified xsi:type="dcterms:W3CDTF">2020-08-13T16:04:48Z</dcterms:modified>
</cp:coreProperties>
</file>